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6858000" cy="9903460" type="A4"/>
  <p:notesSz cx="7103745" cy="10234295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57250" y="1620798"/>
            <a:ext cx="5143500" cy="344792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857250" y="5201683"/>
            <a:ext cx="5143500" cy="239107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/>
          </p:nvPr>
        </p:nvSpPr>
        <p:spPr>
          <a:xfrm>
            <a:off x="471488" y="527275"/>
            <a:ext cx="5915025" cy="839284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7916" y="2469023"/>
            <a:ext cx="5915025" cy="4119622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7916" y="6627618"/>
            <a:ext cx="5915025" cy="2166412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71488" y="2636375"/>
            <a:ext cx="2914650" cy="628374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71863" y="2636375"/>
            <a:ext cx="2914650" cy="628374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527275"/>
            <a:ext cx="5915025" cy="1914238"/>
          </a:xfrm>
        </p:spPr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2381" y="2427758"/>
            <a:ext cx="2901255" cy="1189807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2381" y="3617565"/>
            <a:ext cx="2901255" cy="532089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71863" y="2427758"/>
            <a:ext cx="2915543" cy="1189807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71863" y="3617565"/>
            <a:ext cx="2915543" cy="532089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660240"/>
            <a:ext cx="2211883" cy="231084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15543" y="1425935"/>
            <a:ext cx="3471863" cy="703797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2381" y="2971080"/>
            <a:ext cx="2211883" cy="5504293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07756" y="527275"/>
            <a:ext cx="1478756" cy="8392843"/>
          </a:xfrm>
        </p:spPr>
        <p:txBody>
          <a:bodyPr vert="eaVert"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71488" y="527275"/>
            <a:ext cx="4350544" cy="8392843"/>
          </a:xfrm>
        </p:spPr>
        <p:txBody>
          <a:bodyPr vert="eaVert"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71488" y="527275"/>
            <a:ext cx="5915025" cy="191423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1488" y="2636375"/>
            <a:ext cx="5915025" cy="628374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71488" y="9179170"/>
            <a:ext cx="1543050" cy="5272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271713" y="9179170"/>
            <a:ext cx="2314575" cy="5272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843463" y="9179170"/>
            <a:ext cx="1543050" cy="5272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iming>
    <p:tnLst>
      <p:par>
        <p:cTn id="1" dur="indefinite" restart="never" nodeType="tmRoot"/>
      </p:par>
    </p:tnLst>
  </p:timing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3" name="図形 2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210820" y="326390"/>
            <a:ext cx="6436360" cy="8392795"/>
          </a:xfrm>
          <a:prstGeom prst="rect">
            <a:avLst/>
          </a:prstGeom>
        </p:spPr>
      </p:pic>
      <p:sp>
        <p:nvSpPr>
          <p:cNvPr id="8" name="テキストボックス 7"/>
          <p:cNvSpPr txBox="1"/>
          <p:nvPr/>
        </p:nvSpPr>
        <p:spPr>
          <a:xfrm>
            <a:off x="4230370" y="7232650"/>
            <a:ext cx="1866265" cy="2451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p>
            <a:pPr algn="ctr"/>
            <a:r>
              <a:rPr lang="ja-JP" altLang="en-US" sz="1000">
                <a:latin typeface="ＭＳ 明朝" panose="02020609040205080304" charset="-128"/>
                <a:ea typeface="ＭＳ 明朝" panose="02020609040205080304" charset="-128"/>
              </a:rPr>
              <a:t>（立川市まちづくり部）</a:t>
            </a:r>
            <a:endParaRPr lang="ja-JP" altLang="en-US" sz="1000">
              <a:latin typeface="ＭＳ 明朝" panose="02020609040205080304" charset="-128"/>
              <a:ea typeface="ＭＳ 明朝" panose="02020609040205080304" charset="-12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</Words>
  <Application>WPS Presentation</Application>
  <PresentationFormat>宽屏</PresentationFormat>
  <Paragraphs>2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1" baseType="lpstr">
      <vt:lpstr>Arial</vt:lpstr>
      <vt:lpstr>ＭＳ Ｐゴシック</vt:lpstr>
      <vt:lpstr>Wingdings</vt:lpstr>
      <vt:lpstr>ＭＳ 明朝</vt:lpstr>
      <vt:lpstr>Microsoft YaHei</vt:lpstr>
      <vt:lpstr>ＭＳ Ｐゴシック</vt:lpstr>
      <vt:lpstr>Arial Unicode MS</vt:lpstr>
      <vt:lpstr>Calibri Light</vt:lpstr>
      <vt:lpstr>Calibri</vt:lpstr>
      <vt:lpstr>Office テーマ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13476</dc:creator>
  <cp:lastModifiedBy>13476</cp:lastModifiedBy>
  <cp:revision>8</cp:revision>
  <dcterms:created xsi:type="dcterms:W3CDTF">2019-11-28T05:58:00Z</dcterms:created>
  <dcterms:modified xsi:type="dcterms:W3CDTF">2019-11-28T06:11:55Z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1041-10.8.0.6186</vt:lpwstr>
  </property>
</Properties>
</file>

<file path=docProps/thumbnail.jpeg>
</file>