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90346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798"/>
            <a:ext cx="5143500" cy="344792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1683"/>
            <a:ext cx="5143500" cy="23910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71488" y="527275"/>
            <a:ext cx="5915025" cy="83928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7758"/>
            <a:ext cx="2901255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7565"/>
            <a:ext cx="2901255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7758"/>
            <a:ext cx="2915543" cy="118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565"/>
            <a:ext cx="2915543" cy="532089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211883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5935"/>
            <a:ext cx="3471863" cy="70379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211883" cy="55042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図形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0" y="770890"/>
            <a:ext cx="6668135" cy="8705850"/>
          </a:xfrm>
          <a:prstGeom prst="rect">
            <a:avLst/>
          </a:prstGeom>
        </p:spPr>
      </p:pic>
      <p:sp>
        <p:nvSpPr>
          <p:cNvPr id="8" name="テキストボックス 7"/>
          <p:cNvSpPr txBox="1"/>
          <p:nvPr/>
        </p:nvSpPr>
        <p:spPr>
          <a:xfrm>
            <a:off x="4105275" y="8204200"/>
            <a:ext cx="1866265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ja-JP" altLang="en-US" sz="1000">
                <a:latin typeface="ＭＳ 明朝" panose="02020609040205080304" charset="-128"/>
                <a:ea typeface="ＭＳ 明朝" panose="02020609040205080304" charset="-128"/>
              </a:rPr>
              <a:t>（立川市まちづくり部）</a:t>
            </a:r>
            <a:endParaRPr lang="ja-JP" altLang="en-US" sz="1000">
              <a:latin typeface="ＭＳ 明朝" panose="02020609040205080304" charset="-128"/>
              <a:ea typeface="ＭＳ 明朝" panose="0202060904020508030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Presentation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ＭＳ Ｐゴシック</vt:lpstr>
      <vt:lpstr>Wingdings</vt:lpstr>
      <vt:lpstr>ＭＳ Ｐゴシック</vt:lpstr>
      <vt:lpstr>Arial Unicode MS</vt:lpstr>
      <vt:lpstr>Calibri Light</vt:lpstr>
      <vt:lpstr>Calibri</vt:lpstr>
      <vt:lpstr>Microsoft YaHei</vt:lpstr>
      <vt:lpstr>HGS創英角ｺﾞｼｯｸUB</vt:lpstr>
      <vt:lpstr>UD デジタル 教科書体 N-R</vt:lpstr>
      <vt:lpstr>ＭＳ 明朝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13476</dc:creator>
  <cp:lastModifiedBy>13476</cp:lastModifiedBy>
  <cp:revision>1</cp:revision>
  <dcterms:created xsi:type="dcterms:W3CDTF">2019-11-28T05:58:49Z</dcterms:created>
  <dcterms:modified xsi:type="dcterms:W3CDTF">2019-11-28T06:02:22Z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