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Lst>
  <p:sldSz cx="6858000" cy="9903460" type="A4"/>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6" Type="http://schemas.openxmlformats.org/officeDocument/2006/relationships/tableStyles" Target="tableStyles.xml"/><Relationship Id="rId5" Type="http://schemas.openxmlformats.org/officeDocument/2006/relationships/viewProps" Target="viewProps.xml"/><Relationship Id="rId4" Type="http://schemas.openxmlformats.org/officeDocument/2006/relationships/presProps" Target="presProps.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57250" y="1620798"/>
            <a:ext cx="5143500" cy="3447920"/>
          </a:xfrm>
        </p:spPr>
        <p:txBody>
          <a:bodyPr anchor="b"/>
          <a:lstStyle>
            <a:lvl1pPr algn="ctr">
              <a:defRPr sz="4500"/>
            </a:lvl1pPr>
          </a:lstStyle>
          <a:p>
            <a:r>
              <a:rPr kumimoji="1" lang="ja-JP" altLang="en-US" dirty="0" smtClean="0"/>
              <a:t>マスタ タイトルの書式設定</a:t>
            </a:r>
            <a:endParaRPr kumimoji="1" lang="ja-JP" altLang="en-US" dirty="0"/>
          </a:p>
        </p:txBody>
      </p:sp>
      <p:sp>
        <p:nvSpPr>
          <p:cNvPr id="3" name="サブタイトル 2"/>
          <p:cNvSpPr>
            <a:spLocks noGrp="1"/>
          </p:cNvSpPr>
          <p:nvPr>
            <p:ph type="subTitle" idx="1"/>
          </p:nvPr>
        </p:nvSpPr>
        <p:spPr>
          <a:xfrm>
            <a:off x="857250" y="5201683"/>
            <a:ext cx="5143500" cy="23910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dirty="0" smtClean="0"/>
              <a:t>マスタ サブタイトルの書式設定</a:t>
            </a:r>
            <a:endParaRPr kumimoji="1" lang="ja-JP" altLang="en-US" dirty="0"/>
          </a:p>
        </p:txBody>
      </p:sp>
      <p:sp>
        <p:nvSpPr>
          <p:cNvPr id="4" name="日付プレースホルダー 3"/>
          <p:cNvSpPr>
            <a:spLocks noGrp="1"/>
          </p:cNvSpPr>
          <p:nvPr>
            <p:ph type="dt" sz="half" idx="10"/>
          </p:nvPr>
        </p:nvSpPr>
        <p:spPr/>
        <p:txBody>
          <a:bodyPr/>
          <a:lstStyle/>
          <a:p>
            <a:fld id="{B8F8725A-28AD-45F8-B362-09C8E353BCD4}" type="datetimeFigureOut">
              <a:rPr kumimoji="1" lang="ja-JP" altLang="en-US" smtClean="0"/>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8D8928E-AA9A-4D89-BC1F-A2C05AB4BD92}" type="slidenum">
              <a:rPr kumimoji="1" lang="ja-JP" altLang="en-US" smtClean="0"/>
            </a:fld>
            <a:endParaRPr kumimoji="1" lang="ja-JP"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471488" y="527275"/>
            <a:ext cx="5915025" cy="8392843"/>
          </a:xfrm>
        </p:spPr>
        <p:txBody>
          <a:bodyPr/>
          <a:lstStyle/>
          <a:p>
            <a:pPr lvl="0"/>
            <a:r>
              <a:rPr kumimoji="1" lang="ja-JP" altLang="en-US" dirty="0" smtClean="0"/>
              <a:t>マスタ テキストの書式設定</a:t>
            </a:r>
            <a:endParaRPr kumimoji="1" lang="ja-JP" altLang="en-US" dirty="0" smtClean="0"/>
          </a:p>
          <a:p>
            <a:pPr lvl="1"/>
            <a:r>
              <a:rPr kumimoji="1" lang="ja-JP" altLang="en-US" dirty="0" smtClean="0"/>
              <a:t>第 </a:t>
            </a:r>
            <a:r>
              <a:rPr kumimoji="1" lang="en-US" altLang="ja-JP" dirty="0" smtClean="0"/>
              <a:t>2 </a:t>
            </a:r>
            <a:r>
              <a:rPr kumimoji="1" lang="ja-JP" altLang="en-US" dirty="0" smtClean="0"/>
              <a:t>レベル</a:t>
            </a:r>
            <a:endParaRPr kumimoji="1" lang="ja-JP" altLang="en-US" dirty="0" smtClean="0"/>
          </a:p>
          <a:p>
            <a:pPr lvl="2"/>
            <a:r>
              <a:rPr kumimoji="1" lang="ja-JP" altLang="en-US" dirty="0" smtClean="0"/>
              <a:t>第 </a:t>
            </a:r>
            <a:r>
              <a:rPr kumimoji="1" lang="en-US" altLang="ja-JP" dirty="0" smtClean="0"/>
              <a:t>3 </a:t>
            </a:r>
            <a:r>
              <a:rPr kumimoji="1" lang="ja-JP" altLang="en-US" dirty="0" smtClean="0"/>
              <a:t>レベル</a:t>
            </a:r>
            <a:endParaRPr kumimoji="1" lang="ja-JP" altLang="en-US" dirty="0" smtClean="0"/>
          </a:p>
          <a:p>
            <a:pPr lvl="3"/>
            <a:r>
              <a:rPr kumimoji="1" lang="ja-JP" altLang="en-US" dirty="0" smtClean="0"/>
              <a:t>第 </a:t>
            </a:r>
            <a:r>
              <a:rPr kumimoji="1" lang="en-US" altLang="ja-JP" dirty="0" smtClean="0"/>
              <a:t>4 </a:t>
            </a:r>
            <a:r>
              <a:rPr kumimoji="1" lang="ja-JP" altLang="en-US" dirty="0" smtClean="0"/>
              <a:t>レベル</a:t>
            </a:r>
            <a:endParaRPr kumimoji="1" lang="ja-JP" altLang="en-US" dirty="0" smtClean="0"/>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3" name="日付プレースホルダー 2"/>
          <p:cNvSpPr>
            <a:spLocks noGrp="1"/>
          </p:cNvSpPr>
          <p:nvPr>
            <p:ph type="dt" sz="half" idx="10"/>
          </p:nvPr>
        </p:nvSpPr>
        <p:spPr/>
        <p:txBody>
          <a:bodyPr/>
          <a:lstStyle/>
          <a:p>
            <a:fld id="{B8F8725A-28AD-45F8-B362-09C8E353BCD4}" type="datetimeFigureOut">
              <a:rPr kumimoji="1" lang="ja-JP" altLang="en-US" smtClean="0"/>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8D8928E-AA9A-4D89-BC1F-A2C05AB4BD92}" type="slidenum">
              <a:rPr kumimoji="1" lang="ja-JP" altLang="en-US" smtClean="0"/>
            </a:fld>
            <a:endParaRPr kumimoji="1" lang="ja-JP"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マスタ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dirty="0" smtClean="0"/>
              <a:t>マスタ テキストの書式設定</a:t>
            </a:r>
            <a:endParaRPr kumimoji="1" lang="ja-JP" altLang="en-US" dirty="0" smtClean="0"/>
          </a:p>
          <a:p>
            <a:pPr lvl="1"/>
            <a:r>
              <a:rPr kumimoji="1" lang="ja-JP" altLang="en-US" dirty="0" smtClean="0"/>
              <a:t>第 </a:t>
            </a:r>
            <a:r>
              <a:rPr kumimoji="1" lang="en-US" altLang="ja-JP" dirty="0" smtClean="0"/>
              <a:t>2 </a:t>
            </a:r>
            <a:r>
              <a:rPr kumimoji="1" lang="ja-JP" altLang="en-US" dirty="0" smtClean="0"/>
              <a:t>レベル</a:t>
            </a:r>
            <a:endParaRPr kumimoji="1" lang="ja-JP" altLang="en-US" dirty="0" smtClean="0"/>
          </a:p>
          <a:p>
            <a:pPr lvl="2"/>
            <a:r>
              <a:rPr kumimoji="1" lang="ja-JP" altLang="en-US" dirty="0" smtClean="0"/>
              <a:t>第 </a:t>
            </a:r>
            <a:r>
              <a:rPr kumimoji="1" lang="en-US" altLang="ja-JP" dirty="0" smtClean="0"/>
              <a:t>3 </a:t>
            </a:r>
            <a:r>
              <a:rPr kumimoji="1" lang="ja-JP" altLang="en-US" dirty="0" smtClean="0"/>
              <a:t>レベル</a:t>
            </a:r>
            <a:endParaRPr kumimoji="1" lang="ja-JP" altLang="en-US" dirty="0" smtClean="0"/>
          </a:p>
          <a:p>
            <a:pPr lvl="3"/>
            <a:r>
              <a:rPr kumimoji="1" lang="ja-JP" altLang="en-US" dirty="0" smtClean="0"/>
              <a:t>第 </a:t>
            </a:r>
            <a:r>
              <a:rPr kumimoji="1" lang="en-US" altLang="ja-JP" dirty="0" smtClean="0"/>
              <a:t>4 </a:t>
            </a:r>
            <a:r>
              <a:rPr kumimoji="1" lang="ja-JP" altLang="en-US" dirty="0" smtClean="0"/>
              <a:t>レベル</a:t>
            </a:r>
            <a:endParaRPr kumimoji="1" lang="ja-JP" altLang="en-US" dirty="0" smtClean="0"/>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10"/>
          </p:nvPr>
        </p:nvSpPr>
        <p:spPr/>
        <p:txBody>
          <a:bodyPr/>
          <a:lstStyle/>
          <a:p>
            <a:fld id="{B8F8725A-28AD-45F8-B362-09C8E353BCD4}" type="datetimeFigureOut">
              <a:rPr kumimoji="1" lang="ja-JP" altLang="en-US" smtClean="0"/>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8D8928E-AA9A-4D89-BC1F-A2C05AB4BD92}" type="slidenum">
              <a:rPr kumimoji="1" lang="ja-JP" altLang="en-US" smtClean="0"/>
            </a:fld>
            <a:endParaRPr kumimoji="1" lang="ja-JP"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467916" y="2469023"/>
            <a:ext cx="5915025" cy="4119622"/>
          </a:xfrm>
        </p:spPr>
        <p:txBody>
          <a:bodyPr anchor="b"/>
          <a:lstStyle>
            <a:lvl1pPr>
              <a:defRPr sz="4500"/>
            </a:lvl1pPr>
          </a:lstStyle>
          <a:p>
            <a:r>
              <a:rPr kumimoji="1" lang="ja-JP" altLang="en-US" dirty="0" smtClean="0"/>
              <a:t>マスタ タイトルの書式設定</a:t>
            </a:r>
            <a:endParaRPr kumimoji="1" lang="ja-JP" altLang="en-US" dirty="0"/>
          </a:p>
        </p:txBody>
      </p:sp>
      <p:sp>
        <p:nvSpPr>
          <p:cNvPr id="3" name="テキスト プレースホルダー 2"/>
          <p:cNvSpPr>
            <a:spLocks noGrp="1"/>
          </p:cNvSpPr>
          <p:nvPr>
            <p:ph type="body" idx="1"/>
          </p:nvPr>
        </p:nvSpPr>
        <p:spPr>
          <a:xfrm>
            <a:off x="467916" y="6627618"/>
            <a:ext cx="5915025" cy="2166412"/>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dirty="0" smtClean="0"/>
              <a:t>マスタ テキストの書式設定</a:t>
            </a:r>
            <a:endParaRPr kumimoji="1" lang="ja-JP" altLang="en-US" dirty="0" smtClean="0"/>
          </a:p>
        </p:txBody>
      </p:sp>
      <p:sp>
        <p:nvSpPr>
          <p:cNvPr id="4" name="日付プレースホルダー 3"/>
          <p:cNvSpPr>
            <a:spLocks noGrp="1"/>
          </p:cNvSpPr>
          <p:nvPr>
            <p:ph type="dt" sz="half" idx="10"/>
          </p:nvPr>
        </p:nvSpPr>
        <p:spPr/>
        <p:txBody>
          <a:bodyPr/>
          <a:lstStyle/>
          <a:p>
            <a:fld id="{B8F8725A-28AD-45F8-B362-09C8E353BCD4}" type="datetimeFigureOut">
              <a:rPr kumimoji="1" lang="ja-JP" altLang="en-US" smtClean="0"/>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8D8928E-AA9A-4D89-BC1F-A2C05AB4BD92}" type="slidenum">
              <a:rPr kumimoji="1" lang="ja-JP" altLang="en-US" smtClean="0"/>
            </a:fld>
            <a:endParaRPr kumimoji="1" lang="ja-JP"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マスタ タイトルの書式設定</a:t>
            </a:r>
            <a:endParaRPr kumimoji="1" lang="ja-JP" altLang="en-US" dirty="0"/>
          </a:p>
        </p:txBody>
      </p:sp>
      <p:sp>
        <p:nvSpPr>
          <p:cNvPr id="3" name="コンテンツ プレースホルダー 2"/>
          <p:cNvSpPr>
            <a:spLocks noGrp="1"/>
          </p:cNvSpPr>
          <p:nvPr>
            <p:ph sz="half" idx="1"/>
          </p:nvPr>
        </p:nvSpPr>
        <p:spPr>
          <a:xfrm>
            <a:off x="471488" y="2636375"/>
            <a:ext cx="2914650" cy="6283743"/>
          </a:xfrm>
        </p:spPr>
        <p:txBody>
          <a:bodyPr/>
          <a:lstStyle/>
          <a:p>
            <a:pPr lvl="0"/>
            <a:r>
              <a:rPr kumimoji="1" lang="ja-JP" altLang="en-US" dirty="0" smtClean="0"/>
              <a:t>マスタ テキストの書式設定</a:t>
            </a:r>
            <a:endParaRPr kumimoji="1" lang="ja-JP" altLang="en-US" dirty="0" smtClean="0"/>
          </a:p>
          <a:p>
            <a:pPr lvl="1"/>
            <a:r>
              <a:rPr kumimoji="1" lang="ja-JP" altLang="en-US" dirty="0" smtClean="0"/>
              <a:t>第 </a:t>
            </a:r>
            <a:r>
              <a:rPr kumimoji="1" lang="en-US" altLang="ja-JP" dirty="0" smtClean="0"/>
              <a:t>2 </a:t>
            </a:r>
            <a:r>
              <a:rPr kumimoji="1" lang="ja-JP" altLang="en-US" dirty="0" smtClean="0"/>
              <a:t>レベル</a:t>
            </a:r>
            <a:endParaRPr kumimoji="1" lang="ja-JP" altLang="en-US" dirty="0" smtClean="0"/>
          </a:p>
          <a:p>
            <a:pPr lvl="2"/>
            <a:r>
              <a:rPr kumimoji="1" lang="ja-JP" altLang="en-US" dirty="0" smtClean="0"/>
              <a:t>第 </a:t>
            </a:r>
            <a:r>
              <a:rPr kumimoji="1" lang="en-US" altLang="ja-JP" dirty="0" smtClean="0"/>
              <a:t>3 </a:t>
            </a:r>
            <a:r>
              <a:rPr kumimoji="1" lang="ja-JP" altLang="en-US" dirty="0" smtClean="0"/>
              <a:t>レベル</a:t>
            </a:r>
            <a:endParaRPr kumimoji="1" lang="ja-JP" altLang="en-US" dirty="0" smtClean="0"/>
          </a:p>
          <a:p>
            <a:pPr lvl="3"/>
            <a:r>
              <a:rPr kumimoji="1" lang="ja-JP" altLang="en-US" dirty="0" smtClean="0"/>
              <a:t>第 </a:t>
            </a:r>
            <a:r>
              <a:rPr kumimoji="1" lang="en-US" altLang="ja-JP" dirty="0" smtClean="0"/>
              <a:t>4 </a:t>
            </a:r>
            <a:r>
              <a:rPr kumimoji="1" lang="ja-JP" altLang="en-US" dirty="0" smtClean="0"/>
              <a:t>レベル</a:t>
            </a:r>
            <a:endParaRPr kumimoji="1" lang="ja-JP" altLang="en-US" dirty="0" smtClean="0"/>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コンテンツ プレースホルダー 3"/>
          <p:cNvSpPr>
            <a:spLocks noGrp="1"/>
          </p:cNvSpPr>
          <p:nvPr>
            <p:ph sz="half" idx="2"/>
          </p:nvPr>
        </p:nvSpPr>
        <p:spPr>
          <a:xfrm>
            <a:off x="3471863" y="2636375"/>
            <a:ext cx="2914650" cy="6283743"/>
          </a:xfrm>
        </p:spPr>
        <p:txBody>
          <a:bodyPr/>
          <a:lstStyle/>
          <a:p>
            <a:pPr lvl="0"/>
            <a:r>
              <a:rPr kumimoji="1" lang="ja-JP" altLang="en-US" dirty="0" smtClean="0"/>
              <a:t>マスタ テキストの書式設定</a:t>
            </a:r>
            <a:endParaRPr kumimoji="1" lang="ja-JP" altLang="en-US" dirty="0" smtClean="0"/>
          </a:p>
          <a:p>
            <a:pPr lvl="1"/>
            <a:r>
              <a:rPr kumimoji="1" lang="ja-JP" altLang="en-US" dirty="0" smtClean="0"/>
              <a:t>第 </a:t>
            </a:r>
            <a:r>
              <a:rPr kumimoji="1" lang="en-US" altLang="ja-JP" dirty="0" smtClean="0"/>
              <a:t>2 </a:t>
            </a:r>
            <a:r>
              <a:rPr kumimoji="1" lang="ja-JP" altLang="en-US" dirty="0" smtClean="0"/>
              <a:t>レベル</a:t>
            </a:r>
            <a:endParaRPr kumimoji="1" lang="ja-JP" altLang="en-US" dirty="0" smtClean="0"/>
          </a:p>
          <a:p>
            <a:pPr lvl="2"/>
            <a:r>
              <a:rPr kumimoji="1" lang="ja-JP" altLang="en-US" dirty="0" smtClean="0"/>
              <a:t>第 </a:t>
            </a:r>
            <a:r>
              <a:rPr kumimoji="1" lang="en-US" altLang="ja-JP" dirty="0" smtClean="0"/>
              <a:t>3 </a:t>
            </a:r>
            <a:r>
              <a:rPr kumimoji="1" lang="ja-JP" altLang="en-US" dirty="0" smtClean="0"/>
              <a:t>レベル</a:t>
            </a:r>
            <a:endParaRPr kumimoji="1" lang="ja-JP" altLang="en-US" dirty="0" smtClean="0"/>
          </a:p>
          <a:p>
            <a:pPr lvl="3"/>
            <a:r>
              <a:rPr kumimoji="1" lang="ja-JP" altLang="en-US" dirty="0" smtClean="0"/>
              <a:t>第 </a:t>
            </a:r>
            <a:r>
              <a:rPr kumimoji="1" lang="en-US" altLang="ja-JP" dirty="0" smtClean="0"/>
              <a:t>4 </a:t>
            </a:r>
            <a:r>
              <a:rPr kumimoji="1" lang="ja-JP" altLang="en-US" dirty="0" smtClean="0"/>
              <a:t>レベル</a:t>
            </a:r>
            <a:endParaRPr kumimoji="1" lang="ja-JP" altLang="en-US" dirty="0" smtClean="0"/>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5" name="日付プレースホルダー 4"/>
          <p:cNvSpPr>
            <a:spLocks noGrp="1"/>
          </p:cNvSpPr>
          <p:nvPr>
            <p:ph type="dt" sz="half" idx="10"/>
          </p:nvPr>
        </p:nvSpPr>
        <p:spPr/>
        <p:txBody>
          <a:bodyPr/>
          <a:lstStyle/>
          <a:p>
            <a:fld id="{B8F8725A-28AD-45F8-B362-09C8E353BCD4}" type="datetimeFigureOut">
              <a:rPr kumimoji="1" lang="ja-JP" altLang="en-US" smtClean="0"/>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8D8928E-AA9A-4D89-BC1F-A2C05AB4BD92}" type="slidenum">
              <a:rPr kumimoji="1" lang="ja-JP" altLang="en-US" smtClean="0"/>
            </a:fld>
            <a:endParaRPr kumimoji="1" lang="ja-JP"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72381" y="527275"/>
            <a:ext cx="5915025" cy="1914238"/>
          </a:xfrm>
        </p:spPr>
        <p:txBody>
          <a:bodyPr/>
          <a:lstStyle/>
          <a:p>
            <a:r>
              <a:rPr kumimoji="1" lang="ja-JP" altLang="en-US" dirty="0" smtClean="0"/>
              <a:t>マスタ タイトルの書式設定</a:t>
            </a:r>
            <a:endParaRPr kumimoji="1" lang="ja-JP" altLang="en-US" dirty="0"/>
          </a:p>
        </p:txBody>
      </p:sp>
      <p:sp>
        <p:nvSpPr>
          <p:cNvPr id="3" name="テキスト プレースホルダー 2"/>
          <p:cNvSpPr>
            <a:spLocks noGrp="1"/>
          </p:cNvSpPr>
          <p:nvPr>
            <p:ph type="body" idx="1"/>
          </p:nvPr>
        </p:nvSpPr>
        <p:spPr>
          <a:xfrm>
            <a:off x="472381" y="2427758"/>
            <a:ext cx="2901255" cy="1189807"/>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dirty="0" smtClean="0"/>
              <a:t>マスタ テキストの書式設定</a:t>
            </a:r>
            <a:endParaRPr kumimoji="1" lang="ja-JP" altLang="en-US" dirty="0" smtClean="0"/>
          </a:p>
        </p:txBody>
      </p:sp>
      <p:sp>
        <p:nvSpPr>
          <p:cNvPr id="4" name="コンテンツ プレースホルダー 3"/>
          <p:cNvSpPr>
            <a:spLocks noGrp="1"/>
          </p:cNvSpPr>
          <p:nvPr>
            <p:ph sz="half" idx="2"/>
          </p:nvPr>
        </p:nvSpPr>
        <p:spPr>
          <a:xfrm>
            <a:off x="472381" y="3617565"/>
            <a:ext cx="2901255" cy="5320893"/>
          </a:xfrm>
        </p:spPr>
        <p:txBody>
          <a:bodyPr/>
          <a:lstStyle/>
          <a:p>
            <a:pPr lvl="0"/>
            <a:r>
              <a:rPr kumimoji="1" lang="ja-JP" altLang="en-US" dirty="0" smtClean="0"/>
              <a:t>マスタ テキストの書式設定</a:t>
            </a:r>
            <a:endParaRPr kumimoji="1" lang="ja-JP" altLang="en-US" dirty="0" smtClean="0"/>
          </a:p>
          <a:p>
            <a:pPr lvl="1"/>
            <a:r>
              <a:rPr kumimoji="1" lang="ja-JP" altLang="en-US" dirty="0" smtClean="0"/>
              <a:t>第 </a:t>
            </a:r>
            <a:r>
              <a:rPr kumimoji="1" lang="en-US" altLang="ja-JP" dirty="0" smtClean="0"/>
              <a:t>2 </a:t>
            </a:r>
            <a:r>
              <a:rPr kumimoji="1" lang="ja-JP" altLang="en-US" dirty="0" smtClean="0"/>
              <a:t>レベル</a:t>
            </a:r>
            <a:endParaRPr kumimoji="1" lang="ja-JP" altLang="en-US" dirty="0" smtClean="0"/>
          </a:p>
          <a:p>
            <a:pPr lvl="2"/>
            <a:r>
              <a:rPr kumimoji="1" lang="ja-JP" altLang="en-US" dirty="0" smtClean="0"/>
              <a:t>第 </a:t>
            </a:r>
            <a:r>
              <a:rPr kumimoji="1" lang="en-US" altLang="ja-JP" dirty="0" smtClean="0"/>
              <a:t>3 </a:t>
            </a:r>
            <a:r>
              <a:rPr kumimoji="1" lang="ja-JP" altLang="en-US" dirty="0" smtClean="0"/>
              <a:t>レベル</a:t>
            </a:r>
            <a:endParaRPr kumimoji="1" lang="ja-JP" altLang="en-US" dirty="0" smtClean="0"/>
          </a:p>
          <a:p>
            <a:pPr lvl="3"/>
            <a:r>
              <a:rPr kumimoji="1" lang="ja-JP" altLang="en-US" dirty="0" smtClean="0"/>
              <a:t>第 </a:t>
            </a:r>
            <a:r>
              <a:rPr kumimoji="1" lang="en-US" altLang="ja-JP" dirty="0" smtClean="0"/>
              <a:t>4 </a:t>
            </a:r>
            <a:r>
              <a:rPr kumimoji="1" lang="ja-JP" altLang="en-US" dirty="0" smtClean="0"/>
              <a:t>レベル</a:t>
            </a:r>
            <a:endParaRPr kumimoji="1" lang="ja-JP" altLang="en-US" dirty="0" smtClean="0"/>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5" name="テキスト プレースホルダー 4"/>
          <p:cNvSpPr>
            <a:spLocks noGrp="1"/>
          </p:cNvSpPr>
          <p:nvPr>
            <p:ph type="body" sz="quarter" idx="3"/>
          </p:nvPr>
        </p:nvSpPr>
        <p:spPr>
          <a:xfrm>
            <a:off x="3471863" y="2427758"/>
            <a:ext cx="2915543" cy="1189807"/>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dirty="0" smtClean="0"/>
              <a:t>マスタ テキストの書式設定</a:t>
            </a:r>
            <a:endParaRPr kumimoji="1" lang="ja-JP" altLang="en-US" dirty="0" smtClean="0"/>
          </a:p>
        </p:txBody>
      </p:sp>
      <p:sp>
        <p:nvSpPr>
          <p:cNvPr id="6" name="コンテンツ プレースホルダー 5"/>
          <p:cNvSpPr>
            <a:spLocks noGrp="1"/>
          </p:cNvSpPr>
          <p:nvPr>
            <p:ph sz="quarter" idx="4"/>
          </p:nvPr>
        </p:nvSpPr>
        <p:spPr>
          <a:xfrm>
            <a:off x="3471863" y="3617565"/>
            <a:ext cx="2915543" cy="5320893"/>
          </a:xfrm>
        </p:spPr>
        <p:txBody>
          <a:bodyPr/>
          <a:lstStyle/>
          <a:p>
            <a:pPr lvl="0"/>
            <a:r>
              <a:rPr kumimoji="1" lang="ja-JP" altLang="en-US" dirty="0" smtClean="0"/>
              <a:t>マスタ テキストの書式設定</a:t>
            </a:r>
            <a:endParaRPr kumimoji="1" lang="ja-JP" altLang="en-US" dirty="0" smtClean="0"/>
          </a:p>
          <a:p>
            <a:pPr lvl="1"/>
            <a:r>
              <a:rPr kumimoji="1" lang="ja-JP" altLang="en-US" dirty="0" smtClean="0"/>
              <a:t>第 </a:t>
            </a:r>
            <a:r>
              <a:rPr kumimoji="1" lang="en-US" altLang="ja-JP" dirty="0" smtClean="0"/>
              <a:t>2 </a:t>
            </a:r>
            <a:r>
              <a:rPr kumimoji="1" lang="ja-JP" altLang="en-US" dirty="0" smtClean="0"/>
              <a:t>レベル</a:t>
            </a:r>
            <a:endParaRPr kumimoji="1" lang="ja-JP" altLang="en-US" dirty="0" smtClean="0"/>
          </a:p>
          <a:p>
            <a:pPr lvl="2"/>
            <a:r>
              <a:rPr kumimoji="1" lang="ja-JP" altLang="en-US" dirty="0" smtClean="0"/>
              <a:t>第 </a:t>
            </a:r>
            <a:r>
              <a:rPr kumimoji="1" lang="en-US" altLang="ja-JP" dirty="0" smtClean="0"/>
              <a:t>3 </a:t>
            </a:r>
            <a:r>
              <a:rPr kumimoji="1" lang="ja-JP" altLang="en-US" dirty="0" smtClean="0"/>
              <a:t>レベル</a:t>
            </a:r>
            <a:endParaRPr kumimoji="1" lang="ja-JP" altLang="en-US" dirty="0" smtClean="0"/>
          </a:p>
          <a:p>
            <a:pPr lvl="3"/>
            <a:r>
              <a:rPr kumimoji="1" lang="ja-JP" altLang="en-US" dirty="0" smtClean="0"/>
              <a:t>第 </a:t>
            </a:r>
            <a:r>
              <a:rPr kumimoji="1" lang="en-US" altLang="ja-JP" dirty="0" smtClean="0"/>
              <a:t>4 </a:t>
            </a:r>
            <a:r>
              <a:rPr kumimoji="1" lang="ja-JP" altLang="en-US" dirty="0" smtClean="0"/>
              <a:t>レベル</a:t>
            </a:r>
            <a:endParaRPr kumimoji="1" lang="ja-JP" altLang="en-US" dirty="0" smtClean="0"/>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7" name="日付プレースホルダー 6"/>
          <p:cNvSpPr>
            <a:spLocks noGrp="1"/>
          </p:cNvSpPr>
          <p:nvPr>
            <p:ph type="dt" sz="half" idx="10"/>
          </p:nvPr>
        </p:nvSpPr>
        <p:spPr/>
        <p:txBody>
          <a:bodyPr/>
          <a:lstStyle/>
          <a:p>
            <a:fld id="{B8F8725A-28AD-45F8-B362-09C8E353BCD4}" type="datetimeFigureOut">
              <a:rPr kumimoji="1" lang="ja-JP" altLang="en-US" smtClean="0"/>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8D8928E-AA9A-4D89-BC1F-A2C05AB4BD92}" type="slidenum">
              <a:rPr kumimoji="1" lang="ja-JP" altLang="en-US" smtClean="0"/>
            </a:fld>
            <a:endParaRPr kumimoji="1" lang="ja-JP"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マスタ タイトルの書式設定</a:t>
            </a:r>
            <a:endParaRPr kumimoji="1" lang="ja-JP" altLang="en-US" dirty="0"/>
          </a:p>
        </p:txBody>
      </p:sp>
      <p:sp>
        <p:nvSpPr>
          <p:cNvPr id="3" name="日付プレースホルダー 2"/>
          <p:cNvSpPr>
            <a:spLocks noGrp="1"/>
          </p:cNvSpPr>
          <p:nvPr>
            <p:ph type="dt" sz="half" idx="10"/>
          </p:nvPr>
        </p:nvSpPr>
        <p:spPr/>
        <p:txBody>
          <a:bodyPr/>
          <a:lstStyle/>
          <a:p>
            <a:fld id="{B8F8725A-28AD-45F8-B362-09C8E353BCD4}" type="datetimeFigureOut">
              <a:rPr kumimoji="1" lang="ja-JP" altLang="en-US" smtClean="0"/>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8D8928E-AA9A-4D89-BC1F-A2C05AB4BD92}" type="slidenum">
              <a:rPr kumimoji="1" lang="ja-JP" altLang="en-US" smtClean="0"/>
            </a:fld>
            <a:endParaRPr kumimoji="1" lang="ja-JP"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8F8725A-28AD-45F8-B362-09C8E353BCD4}" type="datetimeFigureOut">
              <a:rPr kumimoji="1" lang="ja-JP" altLang="en-US" smtClean="0"/>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8D8928E-AA9A-4D89-BC1F-A2C05AB4BD92}" type="slidenum">
              <a:rPr kumimoji="1" lang="ja-JP" altLang="en-US" smtClean="0"/>
            </a:fld>
            <a:endParaRPr kumimoji="1" lang="ja-JP"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472381" y="660240"/>
            <a:ext cx="2211883" cy="2310840"/>
          </a:xfrm>
        </p:spPr>
        <p:txBody>
          <a:bodyPr anchor="b"/>
          <a:lstStyle>
            <a:lvl1pPr>
              <a:defRPr sz="2400"/>
            </a:lvl1pPr>
          </a:lstStyle>
          <a:p>
            <a:r>
              <a:rPr kumimoji="1" lang="ja-JP" altLang="en-US" dirty="0" smtClean="0"/>
              <a:t>マスタ タイトルの書式設定</a:t>
            </a:r>
            <a:endParaRPr kumimoji="1" lang="ja-JP" altLang="en-US" dirty="0"/>
          </a:p>
        </p:txBody>
      </p:sp>
      <p:sp>
        <p:nvSpPr>
          <p:cNvPr id="3" name="図プレースホルダー 2"/>
          <p:cNvSpPr>
            <a:spLocks noGrp="1"/>
          </p:cNvSpPr>
          <p:nvPr>
            <p:ph type="pic" idx="1"/>
          </p:nvPr>
        </p:nvSpPr>
        <p:spPr>
          <a:xfrm>
            <a:off x="2915543" y="1425935"/>
            <a:ext cx="3471863" cy="703797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472381" y="2971080"/>
            <a:ext cx="2211883" cy="5504293"/>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dirty="0" smtClean="0"/>
              <a:t>マスタ テキストの書式設定</a:t>
            </a:r>
            <a:endParaRPr kumimoji="1" lang="ja-JP" altLang="en-US" dirty="0" smtClean="0"/>
          </a:p>
        </p:txBody>
      </p:sp>
      <p:sp>
        <p:nvSpPr>
          <p:cNvPr id="5" name="日付プレースホルダー 4"/>
          <p:cNvSpPr>
            <a:spLocks noGrp="1"/>
          </p:cNvSpPr>
          <p:nvPr>
            <p:ph type="dt" sz="half" idx="10"/>
          </p:nvPr>
        </p:nvSpPr>
        <p:spPr/>
        <p:txBody>
          <a:bodyPr/>
          <a:lstStyle/>
          <a:p>
            <a:fld id="{B8F8725A-28AD-45F8-B362-09C8E353BCD4}" type="datetimeFigureOut">
              <a:rPr kumimoji="1" lang="ja-JP" altLang="en-US" smtClean="0"/>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8D8928E-AA9A-4D89-BC1F-A2C05AB4BD92}" type="slidenum">
              <a:rPr kumimoji="1" lang="ja-JP" altLang="en-US" smtClean="0"/>
            </a:fld>
            <a:endParaRPr kumimoji="1" lang="ja-JP"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07756" y="527275"/>
            <a:ext cx="1478756" cy="8392843"/>
          </a:xfrm>
        </p:spPr>
        <p:txBody>
          <a:bodyPr vert="eaVert"/>
          <a:lstStyle/>
          <a:p>
            <a:r>
              <a:rPr kumimoji="1" lang="ja-JP" altLang="en-US" dirty="0" smtClean="0"/>
              <a:t>マスタ タイトルの書式設定</a:t>
            </a:r>
            <a:endParaRPr kumimoji="1" lang="ja-JP" altLang="en-US" dirty="0"/>
          </a:p>
        </p:txBody>
      </p:sp>
      <p:sp>
        <p:nvSpPr>
          <p:cNvPr id="3" name="縦書きテキスト プレースホルダー 2"/>
          <p:cNvSpPr>
            <a:spLocks noGrp="1"/>
          </p:cNvSpPr>
          <p:nvPr>
            <p:ph type="body" orient="vert" idx="1"/>
          </p:nvPr>
        </p:nvSpPr>
        <p:spPr>
          <a:xfrm>
            <a:off x="471488" y="527275"/>
            <a:ext cx="4350544" cy="8392843"/>
          </a:xfrm>
        </p:spPr>
        <p:txBody>
          <a:bodyPr vert="eaVert"/>
          <a:lstStyle/>
          <a:p>
            <a:pPr lvl="0"/>
            <a:r>
              <a:rPr kumimoji="1" lang="ja-JP" altLang="en-US" dirty="0" smtClean="0"/>
              <a:t>マスタ テキストの書式設定</a:t>
            </a:r>
            <a:endParaRPr kumimoji="1" lang="ja-JP" altLang="en-US" dirty="0" smtClean="0"/>
          </a:p>
          <a:p>
            <a:pPr lvl="1"/>
            <a:r>
              <a:rPr kumimoji="1" lang="ja-JP" altLang="en-US" dirty="0" smtClean="0"/>
              <a:t>第 </a:t>
            </a:r>
            <a:r>
              <a:rPr kumimoji="1" lang="en-US" altLang="ja-JP" dirty="0" smtClean="0"/>
              <a:t>2 </a:t>
            </a:r>
            <a:r>
              <a:rPr kumimoji="1" lang="ja-JP" altLang="en-US" dirty="0" smtClean="0"/>
              <a:t>レベル</a:t>
            </a:r>
            <a:endParaRPr kumimoji="1" lang="ja-JP" altLang="en-US" dirty="0" smtClean="0"/>
          </a:p>
          <a:p>
            <a:pPr lvl="2"/>
            <a:r>
              <a:rPr kumimoji="1" lang="ja-JP" altLang="en-US" dirty="0" smtClean="0"/>
              <a:t>第 </a:t>
            </a:r>
            <a:r>
              <a:rPr kumimoji="1" lang="en-US" altLang="ja-JP" dirty="0" smtClean="0"/>
              <a:t>3 </a:t>
            </a:r>
            <a:r>
              <a:rPr kumimoji="1" lang="ja-JP" altLang="en-US" dirty="0" smtClean="0"/>
              <a:t>レベル</a:t>
            </a:r>
            <a:endParaRPr kumimoji="1" lang="ja-JP" altLang="en-US" dirty="0" smtClean="0"/>
          </a:p>
          <a:p>
            <a:pPr lvl="3"/>
            <a:r>
              <a:rPr kumimoji="1" lang="ja-JP" altLang="en-US" dirty="0" smtClean="0"/>
              <a:t>第 </a:t>
            </a:r>
            <a:r>
              <a:rPr kumimoji="1" lang="en-US" altLang="ja-JP" dirty="0" smtClean="0"/>
              <a:t>4 </a:t>
            </a:r>
            <a:r>
              <a:rPr kumimoji="1" lang="ja-JP" altLang="en-US" dirty="0" smtClean="0"/>
              <a:t>レベル</a:t>
            </a:r>
            <a:endParaRPr kumimoji="1" lang="ja-JP" altLang="en-US" dirty="0" smtClean="0"/>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10"/>
          </p:nvPr>
        </p:nvSpPr>
        <p:spPr/>
        <p:txBody>
          <a:bodyPr/>
          <a:lstStyle/>
          <a:p>
            <a:fld id="{B8F8725A-28AD-45F8-B362-09C8E353BCD4}" type="datetimeFigureOut">
              <a:rPr kumimoji="1" lang="ja-JP" altLang="en-US" smtClean="0"/>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8D8928E-AA9A-4D89-BC1F-A2C05AB4BD92}" type="slidenum">
              <a:rPr kumimoji="1" lang="ja-JP" altLang="en-US" smtClean="0"/>
            </a:fld>
            <a:endParaRPr kumimoji="1" lang="ja-JP"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71488" y="527275"/>
            <a:ext cx="5915025" cy="1914238"/>
          </a:xfrm>
          <a:prstGeom prst="rect">
            <a:avLst/>
          </a:prstGeom>
        </p:spPr>
        <p:txBody>
          <a:bodyPr vert="horz" lIns="91440" tIns="45720" rIns="91440" bIns="45720" rtlCol="0" anchor="ctr">
            <a:normAutofit/>
          </a:bodyPr>
          <a:lstStyle/>
          <a:p>
            <a:r>
              <a:rPr kumimoji="1" lang="ja-JP" altLang="en-US" dirty="0" smtClean="0"/>
              <a:t>マスタ タイトルの書式設定</a:t>
            </a:r>
            <a:endParaRPr kumimoji="1" lang="ja-JP" altLang="en-US" dirty="0"/>
          </a:p>
        </p:txBody>
      </p:sp>
      <p:sp>
        <p:nvSpPr>
          <p:cNvPr id="3" name="テキスト プレースホルダー 2"/>
          <p:cNvSpPr>
            <a:spLocks noGrp="1"/>
          </p:cNvSpPr>
          <p:nvPr>
            <p:ph type="body" idx="1"/>
          </p:nvPr>
        </p:nvSpPr>
        <p:spPr>
          <a:xfrm>
            <a:off x="471488" y="2636375"/>
            <a:ext cx="5915025" cy="6283743"/>
          </a:xfrm>
          <a:prstGeom prst="rect">
            <a:avLst/>
          </a:prstGeom>
        </p:spPr>
        <p:txBody>
          <a:bodyPr vert="horz" lIns="91440" tIns="45720" rIns="91440" bIns="45720" rtlCol="0">
            <a:normAutofit/>
          </a:bodyPr>
          <a:lstStyle/>
          <a:p>
            <a:pPr lvl="0"/>
            <a:r>
              <a:rPr kumimoji="1" lang="ja-JP" altLang="en-US" dirty="0" smtClean="0"/>
              <a:t>マスタ テキストの書式設定</a:t>
            </a:r>
            <a:endParaRPr kumimoji="1" lang="ja-JP" altLang="en-US" dirty="0" smtClean="0"/>
          </a:p>
          <a:p>
            <a:pPr lvl="1"/>
            <a:r>
              <a:rPr kumimoji="1" lang="ja-JP" altLang="en-US" dirty="0" smtClean="0"/>
              <a:t>第 </a:t>
            </a:r>
            <a:r>
              <a:rPr kumimoji="1" lang="en-US" altLang="ja-JP" dirty="0" smtClean="0"/>
              <a:t>2 </a:t>
            </a:r>
            <a:r>
              <a:rPr kumimoji="1" lang="ja-JP" altLang="en-US" dirty="0" smtClean="0"/>
              <a:t>レベル</a:t>
            </a:r>
            <a:endParaRPr kumimoji="1" lang="ja-JP" altLang="en-US" dirty="0" smtClean="0"/>
          </a:p>
          <a:p>
            <a:pPr lvl="2"/>
            <a:r>
              <a:rPr kumimoji="1" lang="ja-JP" altLang="en-US" dirty="0" smtClean="0"/>
              <a:t>第 </a:t>
            </a:r>
            <a:r>
              <a:rPr kumimoji="1" lang="en-US" altLang="ja-JP" dirty="0" smtClean="0"/>
              <a:t>3 </a:t>
            </a:r>
            <a:r>
              <a:rPr kumimoji="1" lang="ja-JP" altLang="en-US" dirty="0" smtClean="0"/>
              <a:t>レベル</a:t>
            </a:r>
            <a:endParaRPr kumimoji="1" lang="ja-JP" altLang="en-US" dirty="0" smtClean="0"/>
          </a:p>
          <a:p>
            <a:pPr lvl="3"/>
            <a:r>
              <a:rPr kumimoji="1" lang="ja-JP" altLang="en-US" dirty="0" smtClean="0"/>
              <a:t>第 </a:t>
            </a:r>
            <a:r>
              <a:rPr kumimoji="1" lang="en-US" altLang="ja-JP" dirty="0" smtClean="0"/>
              <a:t>4 </a:t>
            </a:r>
            <a:r>
              <a:rPr kumimoji="1" lang="ja-JP" altLang="en-US" dirty="0" smtClean="0"/>
              <a:t>レベル</a:t>
            </a:r>
            <a:endParaRPr kumimoji="1" lang="ja-JP" altLang="en-US" dirty="0" smtClean="0"/>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2"/>
          </p:nvPr>
        </p:nvSpPr>
        <p:spPr>
          <a:xfrm>
            <a:off x="471488" y="9179170"/>
            <a:ext cx="1543050" cy="527275"/>
          </a:xfrm>
          <a:prstGeom prst="rect">
            <a:avLst/>
          </a:prstGeom>
        </p:spPr>
        <p:txBody>
          <a:bodyPr vert="horz" lIns="91440" tIns="45720" rIns="91440" bIns="45720" rtlCol="0" anchor="ctr"/>
          <a:lstStyle>
            <a:lvl1pPr algn="l">
              <a:defRPr sz="900">
                <a:solidFill>
                  <a:schemeClr val="tx1">
                    <a:tint val="75000"/>
                  </a:schemeClr>
                </a:solidFill>
              </a:defRPr>
            </a:lvl1pPr>
          </a:lstStyle>
          <a:p>
            <a:fld id="{B8F8725A-28AD-45F8-B362-09C8E353BCD4}" type="datetimeFigureOut">
              <a:rPr kumimoji="1" lang="ja-JP" altLang="en-US" smtClean="0"/>
            </a:fld>
            <a:endParaRPr kumimoji="1" lang="ja-JP" altLang="en-US"/>
          </a:p>
        </p:txBody>
      </p:sp>
      <p:sp>
        <p:nvSpPr>
          <p:cNvPr id="5" name="フッター プレースホルダー 4"/>
          <p:cNvSpPr>
            <a:spLocks noGrp="1"/>
          </p:cNvSpPr>
          <p:nvPr>
            <p:ph type="ftr" sz="quarter" idx="3"/>
          </p:nvPr>
        </p:nvSpPr>
        <p:spPr>
          <a:xfrm>
            <a:off x="2271713" y="9179170"/>
            <a:ext cx="2314575" cy="52727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843463" y="9179170"/>
            <a:ext cx="1543050" cy="527275"/>
          </a:xfrm>
          <a:prstGeom prst="rect">
            <a:avLst/>
          </a:prstGeom>
        </p:spPr>
        <p:txBody>
          <a:bodyPr vert="horz" lIns="91440" tIns="45720" rIns="91440" bIns="45720" rtlCol="0" anchor="ctr"/>
          <a:lstStyle>
            <a:lvl1pPr algn="r">
              <a:defRPr sz="900">
                <a:solidFill>
                  <a:schemeClr val="tx1">
                    <a:tint val="75000"/>
                  </a:schemeClr>
                </a:solidFill>
              </a:defRPr>
            </a:lvl1pPr>
          </a:lstStyle>
          <a:p>
            <a:fld id="{F8D8928E-AA9A-4D89-BC1F-A2C05AB4BD92}" type="slidenum">
              <a:rPr kumimoji="1" lang="ja-JP" altLang="en-US" smtClean="0"/>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iming>
    <p:tnLst>
      <p:par>
        <p:cTn id="1" dur="indefinite" restart="never" nodeType="tmRoot"/>
      </p:par>
    </p:tnLst>
  </p:timing>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図形 2"/>
          <p:cNvPicPr>
            <a:picLocks noChangeAspect="1"/>
          </p:cNvPicPr>
          <p:nvPr/>
        </p:nvPicPr>
        <p:blipFill>
          <a:blip r:embed="rId1"/>
          <a:stretch>
            <a:fillRect/>
          </a:stretch>
        </p:blipFill>
        <p:spPr>
          <a:xfrm>
            <a:off x="215265" y="334010"/>
            <a:ext cx="6428105" cy="8957310"/>
          </a:xfrm>
          <a:prstGeom prst="rect">
            <a:avLst/>
          </a:prstGeom>
        </p:spPr>
      </p:pic>
      <p:sp>
        <p:nvSpPr>
          <p:cNvPr id="8" name="テキストボックス 7"/>
          <p:cNvSpPr txBox="1"/>
          <p:nvPr/>
        </p:nvSpPr>
        <p:spPr>
          <a:xfrm>
            <a:off x="4244975" y="7670800"/>
            <a:ext cx="1866265" cy="245110"/>
          </a:xfrm>
          <a:prstGeom prst="rect">
            <a:avLst/>
          </a:prstGeom>
          <a:solidFill>
            <a:schemeClr val="bg1"/>
          </a:solidFill>
        </p:spPr>
        <p:txBody>
          <a:bodyPr wrap="square" rtlCol="0">
            <a:spAutoFit/>
          </a:bodyPr>
          <a:p>
            <a:pPr algn="ctr"/>
            <a:r>
              <a:rPr lang="ja-JP" altLang="en-US" sz="1000">
                <a:latin typeface="ＭＳ 明朝" panose="02020609040205080304" charset="-128"/>
                <a:ea typeface="ＭＳ 明朝" panose="02020609040205080304" charset="-128"/>
              </a:rPr>
              <a:t>（立川市まちづくり部）</a:t>
            </a:r>
            <a:endParaRPr lang="ja-JP" altLang="en-US" sz="1000">
              <a:latin typeface="ＭＳ 明朝" panose="02020609040205080304" charset="-128"/>
              <a:ea typeface="ＭＳ 明朝" panose="02020609040205080304" charset="-128"/>
            </a:endParaRPr>
          </a:p>
        </p:txBody>
      </p:sp>
      <p:sp>
        <p:nvSpPr>
          <p:cNvPr id="4" name="テキストボックス 3"/>
          <p:cNvSpPr txBox="1"/>
          <p:nvPr/>
        </p:nvSpPr>
        <p:spPr>
          <a:xfrm>
            <a:off x="394335" y="364490"/>
            <a:ext cx="5880100" cy="245110"/>
          </a:xfrm>
          <a:prstGeom prst="rect">
            <a:avLst/>
          </a:prstGeom>
          <a:solidFill>
            <a:schemeClr val="bg1"/>
          </a:solidFill>
        </p:spPr>
        <p:txBody>
          <a:bodyPr wrap="square" rtlCol="0">
            <a:spAutoFit/>
          </a:bodyPr>
          <a:p>
            <a:pPr algn="l"/>
            <a:r>
              <a:rPr lang="ja-JP" altLang="en-US" sz="1000">
                <a:latin typeface="ＭＳ 明朝" panose="02020609040205080304" charset="-128"/>
                <a:ea typeface="ＭＳ 明朝" panose="02020609040205080304" charset="-128"/>
              </a:rPr>
              <a:t>様式１の２　総合設計標示</a:t>
            </a:r>
            <a:r>
              <a:rPr lang="ja-JP" altLang="en-US" sz="1000">
                <a:latin typeface="ＭＳ 明朝" panose="02020609040205080304" charset="-128"/>
                <a:ea typeface="ＭＳ 明朝" panose="02020609040205080304" charset="-128"/>
              </a:rPr>
              <a:t>板（共同住宅建替誘導型総合設計の標示）</a:t>
            </a:r>
            <a:endParaRPr lang="ja-JP" altLang="en-US" sz="1000">
              <a:latin typeface="ＭＳ 明朝" panose="02020609040205080304" charset="-128"/>
              <a:ea typeface="ＭＳ 明朝" panose="02020609040205080304" charset="-128"/>
            </a:endParaRPr>
          </a:p>
        </p:txBody>
      </p:sp>
      <p:sp>
        <p:nvSpPr>
          <p:cNvPr id="5" name="テキストボックス 4"/>
          <p:cNvSpPr txBox="1"/>
          <p:nvPr/>
        </p:nvSpPr>
        <p:spPr>
          <a:xfrm>
            <a:off x="561975" y="1156970"/>
            <a:ext cx="5549265" cy="398780"/>
          </a:xfrm>
          <a:prstGeom prst="rect">
            <a:avLst/>
          </a:prstGeom>
          <a:solidFill>
            <a:schemeClr val="bg1"/>
          </a:solidFill>
        </p:spPr>
        <p:txBody>
          <a:bodyPr wrap="square" rtlCol="0">
            <a:spAutoFit/>
          </a:bodyPr>
          <a:p>
            <a:pPr algn="l"/>
            <a:r>
              <a:rPr lang="ja-JP" altLang="en-US" sz="1000">
                <a:latin typeface="ＭＳ 明朝" panose="02020609040205080304" charset="-128"/>
                <a:ea typeface="ＭＳ 明朝" panose="02020609040205080304" charset="-128"/>
              </a:rPr>
              <a:t>　この建築物の住宅は、建築基準法に基づく共同住宅建替誘導型総合設計により建築されたものです。</a:t>
            </a:r>
            <a:endParaRPr lang="ja-JP" altLang="en-US" sz="1000">
              <a:latin typeface="ＭＳ 明朝" panose="02020609040205080304" charset="-128"/>
              <a:ea typeface="ＭＳ 明朝" panose="02020609040205080304" charset="-128"/>
            </a:endParaRPr>
          </a:p>
        </p:txBody>
      </p:sp>
      <p:sp>
        <p:nvSpPr>
          <p:cNvPr id="7" name="四角形 6"/>
          <p:cNvSpPr/>
          <p:nvPr/>
        </p:nvSpPr>
        <p:spPr>
          <a:xfrm>
            <a:off x="320675" y="8309610"/>
            <a:ext cx="6224905" cy="373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ja-JP" altLang="en-US"/>
          </a:p>
        </p:txBody>
      </p:sp>
      <p:sp>
        <p:nvSpPr>
          <p:cNvPr id="9" name="テキストボックス 8"/>
          <p:cNvSpPr txBox="1"/>
          <p:nvPr/>
        </p:nvSpPr>
        <p:spPr>
          <a:xfrm>
            <a:off x="259715" y="8644890"/>
            <a:ext cx="840105" cy="245110"/>
          </a:xfrm>
          <a:prstGeom prst="rect">
            <a:avLst/>
          </a:prstGeom>
          <a:solidFill>
            <a:schemeClr val="bg1"/>
          </a:solidFill>
        </p:spPr>
        <p:txBody>
          <a:bodyPr wrap="square" rtlCol="0">
            <a:spAutoFit/>
          </a:bodyPr>
          <a:p>
            <a:pPr algn="l"/>
            <a:r>
              <a:rPr lang="ja-JP" altLang="en-US" sz="1000">
                <a:latin typeface="ＭＳ 明朝" panose="02020609040205080304" charset="-128"/>
                <a:ea typeface="ＭＳ 明朝" panose="02020609040205080304" charset="-128"/>
              </a:rPr>
              <a:t>（注意）１</a:t>
            </a:r>
            <a:endParaRPr lang="ja-JP" altLang="en-US" sz="1000">
              <a:latin typeface="ＭＳ 明朝" panose="02020609040205080304" charset="-128"/>
              <a:ea typeface="ＭＳ 明朝" panose="02020609040205080304" charset="-128"/>
            </a:endParaRPr>
          </a:p>
        </p:txBody>
      </p:sp>
      <p:sp>
        <p:nvSpPr>
          <p:cNvPr id="10" name="テキストボックス 9"/>
          <p:cNvSpPr txBox="1"/>
          <p:nvPr/>
        </p:nvSpPr>
        <p:spPr>
          <a:xfrm>
            <a:off x="259715" y="9046210"/>
            <a:ext cx="840105" cy="245110"/>
          </a:xfrm>
          <a:prstGeom prst="rect">
            <a:avLst/>
          </a:prstGeom>
          <a:solidFill>
            <a:schemeClr val="bg1"/>
          </a:solidFill>
        </p:spPr>
        <p:txBody>
          <a:bodyPr wrap="square" rtlCol="0">
            <a:spAutoFit/>
          </a:bodyPr>
          <a:p>
            <a:pPr algn="r"/>
            <a:r>
              <a:rPr lang="ja-JP" altLang="en-US" sz="1000">
                <a:latin typeface="ＭＳ 明朝" panose="02020609040205080304" charset="-128"/>
                <a:ea typeface="ＭＳ 明朝" panose="02020609040205080304" charset="-128"/>
              </a:rPr>
              <a:t>２</a:t>
            </a:r>
            <a:endParaRPr lang="ja-JP" altLang="en-US" sz="1000">
              <a:latin typeface="ＭＳ 明朝" panose="02020609040205080304" charset="-128"/>
              <a:ea typeface="ＭＳ 明朝" panose="02020609040205080304" charset="-128"/>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94</Words>
  <Application>WPS Presentation</Application>
  <PresentationFormat>宽屏</PresentationFormat>
  <Paragraphs>10</Paragraphs>
  <Slides>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vt:i4>
      </vt:variant>
    </vt:vector>
  </HeadingPairs>
  <TitlesOfParts>
    <vt:vector size="11" baseType="lpstr">
      <vt:lpstr>Arial</vt:lpstr>
      <vt:lpstr>ＭＳ Ｐゴシック</vt:lpstr>
      <vt:lpstr>Wingdings</vt:lpstr>
      <vt:lpstr>ＭＳ 明朝</vt:lpstr>
      <vt:lpstr>Calibri</vt:lpstr>
      <vt:lpstr>Microsoft YaHei</vt:lpstr>
      <vt:lpstr>ＭＳ Ｐゴシック</vt:lpstr>
      <vt:lpstr>Arial Unicode MS</vt:lpstr>
      <vt:lpstr>Calibri Light</vt:lpstr>
      <vt:lpstr>Office テーマ</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13476</dc:creator>
  <cp:lastModifiedBy>13476</cp:lastModifiedBy>
  <cp:revision>5</cp:revision>
  <dcterms:created xsi:type="dcterms:W3CDTF">2019-11-28T05:58:00Z</dcterms:created>
  <dcterms:modified xsi:type="dcterms:W3CDTF">2020-04-20T05:36:16Z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1041-10.8.0.6186</vt:lpwstr>
  </property>
</Properties>
</file>