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
  </p:notesMasterIdLst>
  <p:handoutMasterIdLst>
    <p:handoutMasterId r:id="rId4"/>
  </p:handoutMasterIdLst>
  <p:sldIdLst>
    <p:sldId id="258" r:id="rId2"/>
  </p:sldIdLst>
  <p:sldSz cx="6858000" cy="9906000" type="A4"/>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20" userDrawn="1">
          <p15:clr>
            <a:srgbClr val="A4A3A4"/>
          </p15:clr>
        </p15:guide>
        <p15:guide id="2" pos="216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木村　秀雄" initials="木村　秀雄" lastIdx="11" clrIdx="0">
    <p:extLst>
      <p:ext uri="{19B8F6BF-5375-455C-9EA6-DF929625EA0E}">
        <p15:presenceInfo xmlns:p15="http://schemas.microsoft.com/office/powerpoint/2012/main" userId="S-1-5-21-2025429265-1078081533-682003330-1640" providerId="AD"/>
      </p:ext>
    </p:extLst>
  </p:cmAuthor>
  <p:cmAuthor id="2" name="立川市役所" initials="立川市役所" lastIdx="15" clrIdx="1">
    <p:extLst>
      <p:ext uri="{19B8F6BF-5375-455C-9EA6-DF929625EA0E}">
        <p15:presenceInfo xmlns:p15="http://schemas.microsoft.com/office/powerpoint/2012/main" userId="立川市役所"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6601" autoAdjust="0"/>
    <p:restoredTop sz="94660"/>
  </p:normalViewPr>
  <p:slideViewPr>
    <p:cSldViewPr snapToGrid="0">
      <p:cViewPr>
        <p:scale>
          <a:sx n="100" d="100"/>
          <a:sy n="100" d="100"/>
        </p:scale>
        <p:origin x="3336" y="-42"/>
      </p:cViewPr>
      <p:guideLst>
        <p:guide orient="horz" pos="3120"/>
        <p:guide pos="2160"/>
      </p:guideLst>
    </p:cSldViewPr>
  </p:slideViewPr>
  <p:notesTextViewPr>
    <p:cViewPr>
      <p:scale>
        <a:sx n="1" d="1"/>
        <a:sy n="1" d="1"/>
      </p:scale>
      <p:origin x="0" y="0"/>
    </p:cViewPr>
  </p:notesTextViewPr>
  <p:notesViewPr>
    <p:cSldViewPr snapToGrid="0">
      <p:cViewPr varScale="1">
        <p:scale>
          <a:sx n="79" d="100"/>
          <a:sy n="79" d="100"/>
        </p:scale>
        <p:origin x="3972"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notesMaster" Target="notesMasters/notesMaster1.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commentAuthors" Target="commentAuthors.xml"/><Relationship Id="rId4" Type="http://schemas.openxmlformats.org/officeDocument/2006/relationships/handoutMaster" Target="handoutMasters/handoutMaster1.xml"/><Relationship Id="rId9" Type="http://schemas.openxmlformats.org/officeDocument/2006/relationships/tableStyles" Target="tableStyle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4-11-06T11:52:34.214" idx="1">
    <p:pos x="10" y="10"/>
    <p:text>基本は全体的な計画と同じ表記になるかと思っているので、いつくか赤字修正しています。</p:text>
    <p:extLst>
      <p:ext uri="{C676402C-5697-4E1C-873F-D02D1690AC5C}">
        <p15:threadingInfo xmlns:p15="http://schemas.microsoft.com/office/powerpoint/2012/main" timeZoneBias="-540"/>
      </p:ext>
    </p:extLst>
  </p:cm>
  <p:cm authorId="2" dt="2024-11-29T12:17:28.484" idx="3">
    <p:pos x="10" y="146"/>
    <p:text>支援方針（療育方針）のかきぶりについては、他施設との粒度？が違う。他施設はもっと端的かつ、文章の印象が違うような。</p:text>
    <p:extLst>
      <p:ext uri="{C676402C-5697-4E1C-873F-D02D1690AC5C}">
        <p15:threadingInfo xmlns:p15="http://schemas.microsoft.com/office/powerpoint/2012/main" timeZoneBias="-540">
          <p15:parentCm authorId="1" idx="1"/>
        </p15:threadingInfo>
      </p:ext>
    </p:extLst>
  </p:cm>
  <p:cm authorId="2" dt="2025-01-17T10:56:51.661" idx="11">
    <p:pos x="10" y="282"/>
    <p:text>療育理念・支援方針は全体的な計画・パンフレットと同じ文章にする</p:text>
    <p:extLst>
      <p:ext uri="{C676402C-5697-4E1C-873F-D02D1690AC5C}">
        <p15:threadingInfo xmlns:p15="http://schemas.microsoft.com/office/powerpoint/2012/main" timeZoneBias="-540">
          <p15:parentCm authorId="1" idx="1"/>
        </p15:threadingInfo>
      </p:ext>
    </p:extLst>
  </p:cm>
  <p:cm authorId="1" dt="2024-11-06T11:55:44.205" idx="2">
    <p:pos x="146" y="146"/>
    <p:text>支援方針（療育方針と修正してしまいましたが…）の記載が簡略化されているのは、どういった理由からでしょう。また、地域の社会資源に関するものが表記されていないのはなぜでしょう。</p:text>
    <p:extLst>
      <p:ext uri="{C676402C-5697-4E1C-873F-D02D1690AC5C}">
        <p15:threadingInfo xmlns:p15="http://schemas.microsoft.com/office/powerpoint/2012/main" timeZoneBias="-540"/>
      </p:ext>
    </p:extLst>
  </p:cm>
  <p:cm authorId="2" dt="2024-11-29T12:10:21.551" idx="2">
    <p:pos x="146" y="282"/>
    <p:text>他施設の表記とドリームの表記ではかなり、ボリュームが違っているように思い、ボリュームを下げて簡略化してみた。「（支援）療育方針」についてはひな形に合わせている</p:text>
    <p:extLst>
      <p:ext uri="{C676402C-5697-4E1C-873F-D02D1690AC5C}">
        <p15:threadingInfo xmlns:p15="http://schemas.microsoft.com/office/powerpoint/2012/main" timeZoneBias="-540">
          <p15:parentCm authorId="1" idx="2"/>
        </p15:threadingInfo>
      </p:ext>
    </p:extLst>
  </p:cm>
  <p:cm authorId="2" dt="2025-01-16T11:03:53.101" idx="10">
    <p:pos x="146" y="418"/>
    <p:text>やはり「支援方針」にします。児に対する療育だけではないので簡略化された部分は職員用の文書で解釈できるようにする</p:text>
    <p:extLst>
      <p:ext uri="{C676402C-5697-4E1C-873F-D02D1690AC5C}">
        <p15:threadingInfo xmlns:p15="http://schemas.microsoft.com/office/powerpoint/2012/main" timeZoneBias="-540">
          <p15:parentCm authorId="1" idx="2"/>
        </p15:threadingInfo>
      </p:ext>
    </p:extLst>
  </p:cm>
  <p:cm authorId="1" dt="2024-11-06T11:57:43.796" idx="3">
    <p:pos x="282" y="282"/>
    <p:text>登園後の表記（トイレ・着替え・水分補給・朝の活動）は「身支度・あそび」に変更できませんか。</p:text>
    <p:extLst>
      <p:ext uri="{C676402C-5697-4E1C-873F-D02D1690AC5C}">
        <p15:threadingInfo xmlns:p15="http://schemas.microsoft.com/office/powerpoint/2012/main" timeZoneBias="-540"/>
      </p:ext>
    </p:extLst>
  </p:cm>
  <p:cm authorId="2" dt="2024-11-29T11:33:57.314" idx="1">
    <p:pos x="282" y="418"/>
    <p:text>デイリーに合わせて修正します</p:text>
    <p:extLst>
      <p:ext uri="{C676402C-5697-4E1C-873F-D02D1690AC5C}">
        <p15:threadingInfo xmlns:p15="http://schemas.microsoft.com/office/powerpoint/2012/main" timeZoneBias="-540">
          <p15:parentCm authorId="1" idx="3"/>
        </p15:threadingInfo>
      </p:ext>
    </p:extLst>
  </p:cm>
  <p:cm authorId="1" dt="2024-11-06T12:00:24.203" idx="4">
    <p:pos x="418" y="418"/>
    <p:text>課題学習後の表記（トイレ・水分補給等）は別のタイミングでもありますが、表記なしではだめでしょうか。※13：00トイレ・帰りの支度等も含む</p:text>
    <p:extLst>
      <p:ext uri="{C676402C-5697-4E1C-873F-D02D1690AC5C}">
        <p15:threadingInfo xmlns:p15="http://schemas.microsoft.com/office/powerpoint/2012/main" timeZoneBias="-540"/>
      </p:ext>
    </p:extLst>
  </p:cm>
  <p:cm authorId="2" dt="2024-11-29T12:20:47.930" idx="4">
    <p:pos x="418" y="554"/>
    <p:text>「身支度」に着替え、トイレ、水分補給も含むとしてみた</p:text>
    <p:extLst>
      <p:ext uri="{C676402C-5697-4E1C-873F-D02D1690AC5C}">
        <p15:threadingInfo xmlns:p15="http://schemas.microsoft.com/office/powerpoint/2012/main" timeZoneBias="-540">
          <p15:parentCm authorId="1" idx="4"/>
        </p15:threadingInfo>
      </p:ext>
    </p:extLst>
  </p:cm>
  <p:cm authorId="1" dt="2024-11-06T12:07:53.981" idx="5">
    <p:pos x="220" y="2740"/>
    <p:text>バスを()表示にしました。</p:text>
    <p:extLst>
      <p:ext uri="{C676402C-5697-4E1C-873F-D02D1690AC5C}">
        <p15:threadingInfo xmlns:p15="http://schemas.microsoft.com/office/powerpoint/2012/main" timeZoneBias="-540"/>
      </p:ext>
    </p:extLst>
  </p:cm>
  <p:cm authorId="1" dt="2024-11-06T12:10:23.535" idx="6">
    <p:pos x="554" y="554"/>
    <p:text>本人支援課題に関しての文面と療育目標との違いはどのような点でしょうか。それほど違わないのであれば、どちらかに統一できると混乱がないかと思います。</p:text>
    <p:extLst>
      <p:ext uri="{C676402C-5697-4E1C-873F-D02D1690AC5C}">
        <p15:threadingInfo xmlns:p15="http://schemas.microsoft.com/office/powerpoint/2012/main" timeZoneBias="-540"/>
      </p:ext>
    </p:extLst>
  </p:cm>
  <p:cm authorId="2" dt="2024-11-29T17:10:34.189" idx="9">
    <p:pos x="554" y="690"/>
    <p:text>統一しましょう</p:text>
    <p:extLst>
      <p:ext uri="{C676402C-5697-4E1C-873F-D02D1690AC5C}">
        <p15:threadingInfo xmlns:p15="http://schemas.microsoft.com/office/powerpoint/2012/main" timeZoneBias="-540">
          <p15:parentCm authorId="1" idx="6"/>
        </p15:threadingInfo>
      </p:ext>
    </p:extLst>
  </p:cm>
  <p:cm authorId="1" dt="2024-11-06T12:30:13.241" idx="7">
    <p:pos x="690" y="690"/>
    <p:text>主な行事の”遠足””避難訓練”は1行として割り振ってもいいのでは</p:text>
    <p:extLst>
      <p:ext uri="{C676402C-5697-4E1C-873F-D02D1690AC5C}">
        <p15:threadingInfo xmlns:p15="http://schemas.microsoft.com/office/powerpoint/2012/main" timeZoneBias="-540"/>
      </p:ext>
    </p:extLst>
  </p:cm>
  <p:cm authorId="2" dt="2024-11-29T16:01:50.376" idx="8">
    <p:pos x="690" y="826"/>
    <p:text>見やすいように修正する</p:text>
    <p:extLst>
      <p:ext uri="{C676402C-5697-4E1C-873F-D02D1690AC5C}">
        <p15:threadingInfo xmlns:p15="http://schemas.microsoft.com/office/powerpoint/2012/main" timeZoneBias="-540">
          <p15:parentCm authorId="1" idx="7"/>
        </p15:threadingInfo>
      </p:ext>
    </p:extLst>
  </p:cm>
  <p:cm authorId="1" dt="2024-11-06T12:31:34.104" idx="8">
    <p:pos x="826" y="826"/>
    <p:text>毎月実施欄の給食は上記に記載されているから必要ないでしょうか。また、園だより、保健だよりの記載は必要ないでしょうか。</p:text>
    <p:extLst>
      <p:ext uri="{C676402C-5697-4E1C-873F-D02D1690AC5C}">
        <p15:threadingInfo xmlns:p15="http://schemas.microsoft.com/office/powerpoint/2012/main" timeZoneBias="-540"/>
      </p:ext>
    </p:extLst>
  </p:cm>
  <p:cm authorId="2" dt="2024-11-29T15:58:54.026" idx="7">
    <p:pos x="826" y="962"/>
    <p:text>（給食は月…）の記載でよい</p:text>
    <p:extLst>
      <p:ext uri="{C676402C-5697-4E1C-873F-D02D1690AC5C}">
        <p15:threadingInfo xmlns:p15="http://schemas.microsoft.com/office/powerpoint/2012/main" timeZoneBias="-540">
          <p15:parentCm authorId="1" idx="8"/>
        </p15:threadingInfo>
      </p:ext>
    </p:extLst>
  </p:cm>
  <p:cm authorId="1" dt="2024-11-06T12:33:20.585" idx="9">
    <p:pos x="962" y="962"/>
    <p:text>誕生日会なのか誕生会なのか、全体の計画との統一をしてはどうかと思います。</p:text>
    <p:extLst>
      <p:ext uri="{C676402C-5697-4E1C-873F-D02D1690AC5C}">
        <p15:threadingInfo xmlns:p15="http://schemas.microsoft.com/office/powerpoint/2012/main" timeZoneBias="-540"/>
      </p:ext>
    </p:extLst>
  </p:cm>
  <p:cm authorId="2" dt="2024-11-29T15:57:16.672" idx="6">
    <p:pos x="962" y="1098"/>
    <p:text>全体的に他の書類と文言をそろえる。　要確認。</p:text>
    <p:extLst>
      <p:ext uri="{C676402C-5697-4E1C-873F-D02D1690AC5C}">
        <p15:threadingInfo xmlns:p15="http://schemas.microsoft.com/office/powerpoint/2012/main" timeZoneBias="-540">
          <p15:parentCm authorId="1" idx="9"/>
        </p15:threadingInfo>
      </p:ext>
    </p:extLst>
  </p:cm>
  <p:cm authorId="1" dt="2024-11-06T12:35:55.416" idx="10">
    <p:pos x="1098" y="1098"/>
    <p:text>＜その他＞の部分、全体の計画では嘱託医面談は”面談”内に含まれていますが、別表記でしょうか。また、年長児親子プログラムは全体の計画には記載されていません。名前の再検討も課題として挙がっていましたが、いかがでしょうか。</p:text>
    <p:extLst>
      <p:ext uri="{C676402C-5697-4E1C-873F-D02D1690AC5C}">
        <p15:threadingInfo xmlns:p15="http://schemas.microsoft.com/office/powerpoint/2012/main" timeZoneBias="-540"/>
      </p:ext>
    </p:extLst>
  </p:cm>
  <p:cm authorId="2" dt="2024-11-29T15:43:40.558" idx="5">
    <p:pos x="1098" y="1234"/>
    <p:text>移行については、年長は親子プログラムを実施しているが、転園については実施していないので、不十分な実施のようでここに書かなかった</p:text>
    <p:extLst>
      <p:ext uri="{C676402C-5697-4E1C-873F-D02D1690AC5C}">
        <p15:threadingInfo xmlns:p15="http://schemas.microsoft.com/office/powerpoint/2012/main" timeZoneBias="-540">
          <p15:parentCm authorId="1" idx="10"/>
        </p15:threadingInfo>
      </p:ext>
    </p:extLst>
  </p:cm>
  <p:cm authorId="2" dt="2025-01-17T11:06:05.709" idx="12">
    <p:pos x="1526" y="1751"/>
    <p:text>この枠に時間が書いてあるから＝営業時間とした</p:text>
    <p:extLst>
      <p:ext uri="{C676402C-5697-4E1C-873F-D02D1690AC5C}">
        <p15:threadingInfo xmlns:p15="http://schemas.microsoft.com/office/powerpoint/2012/main" timeZoneBias="-540"/>
      </p:ext>
    </p:extLst>
  </p:cm>
  <p:cm authorId="2" dt="2025-02-01T09:10:06.153" idx="15">
    <p:pos x="3663" y="6006"/>
    <p:text>武田：昨年、今年は「親子プログラム」としているから「親子プログラム（年長児対象）」と（　）を入れるか</p:text>
    <p:extLst>
      <p:ext uri="{C676402C-5697-4E1C-873F-D02D1690AC5C}">
        <p15:threadingInfo xmlns:p15="http://schemas.microsoft.com/office/powerpoint/2012/main" timeZoneBias="-540"/>
      </p:ext>
    </p:extLst>
  </p:cm>
  <p:cm authorId="1" dt="2026-05-13T15:50:04.670" idx="11">
    <p:pos x="1234" y="1234"/>
    <p:text/>
    <p:extLst>
      <p:ext uri="{C676402C-5697-4E1C-873F-D02D1690AC5C}">
        <p15:threadingInfo xmlns:p15="http://schemas.microsoft.com/office/powerpoint/2012/main" timeZoneBias="-540"/>
      </p:ext>
    </p:extLst>
  </p:cm>
</p:cmLst>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8D1962C-45E0-4736-9E6F-9C1316938B41}" type="doc">
      <dgm:prSet loTypeId="urn:microsoft.com/office/officeart/2005/8/layout/vList5" loCatId="list" qsTypeId="urn:microsoft.com/office/officeart/2005/8/quickstyle/simple1" qsCatId="simple" csTypeId="urn:microsoft.com/office/officeart/2005/8/colors/colorful1" csCatId="colorful" phldr="1"/>
      <dgm:spPr/>
      <dgm:t>
        <a:bodyPr/>
        <a:lstStyle/>
        <a:p>
          <a:endParaRPr kumimoji="1" lang="ja-JP" altLang="en-US"/>
        </a:p>
      </dgm:t>
    </dgm:pt>
    <dgm:pt modelId="{CF307686-7CB7-466A-AD33-E1897ED28065}">
      <dgm:prSet phldrT="[テキスト]" custT="1"/>
      <dgm:spPr/>
      <dgm:t>
        <a:bodyPr/>
        <a:lstStyle/>
        <a:p>
          <a:r>
            <a:rPr kumimoji="1" lang="ja-JP" altLang="en-US" sz="1300" dirty="0">
              <a:solidFill>
                <a:schemeClr val="tx1"/>
              </a:solidFill>
              <a:latin typeface="UD デジタル 教科書体 N-B" panose="02020700000000000000" pitchFamily="17" charset="-128"/>
              <a:ea typeface="UD デジタル 教科書体 N-B" panose="02020700000000000000" pitchFamily="17" charset="-128"/>
            </a:rPr>
            <a:t>健康・生活</a:t>
          </a:r>
        </a:p>
      </dgm:t>
    </dgm:pt>
    <dgm:pt modelId="{61530F0E-D462-48CE-B16C-DDD54E942B30}" type="parTrans" cxnId="{C8286F63-A450-4396-9107-E1C23B0340EB}">
      <dgm:prSet/>
      <dgm:spPr/>
      <dgm:t>
        <a:bodyPr/>
        <a:lstStyle/>
        <a:p>
          <a:endParaRPr kumimoji="1" lang="ja-JP" altLang="en-US"/>
        </a:p>
      </dgm:t>
    </dgm:pt>
    <dgm:pt modelId="{420BF713-BEAA-4472-8903-E6A2BE94E4A7}" type="sibTrans" cxnId="{C8286F63-A450-4396-9107-E1C23B0340EB}">
      <dgm:prSet/>
      <dgm:spPr/>
      <dgm:t>
        <a:bodyPr/>
        <a:lstStyle/>
        <a:p>
          <a:endParaRPr kumimoji="1" lang="ja-JP" altLang="en-US"/>
        </a:p>
      </dgm:t>
    </dgm:pt>
    <dgm:pt modelId="{ADA88CE5-4FAB-4840-9576-A8AF9CCCA5AD}">
      <dgm:prSet phldrT="[テキスト]"/>
      <dgm:spPr/>
      <dgm:t>
        <a:bodyPr/>
        <a:lstStyle/>
        <a:p>
          <a:r>
            <a:rPr kumimoji="1" lang="ja-JP" altLang="en-US" dirty="0">
              <a:solidFill>
                <a:schemeClr val="tx1"/>
              </a:solidFill>
              <a:latin typeface="UD デジタル 教科書体 NK-R" panose="02020400000000000000" pitchFamily="18" charset="-128"/>
              <a:ea typeface="UD デジタル 教科書体 NK-R" panose="02020400000000000000" pitchFamily="18" charset="-128"/>
            </a:rPr>
            <a:t>日々の繰り返しの中で、生活のリズムを整え身辺自立の  意欲が育まれるように支援します。</a:t>
          </a:r>
          <a:endParaRPr kumimoji="1" lang="ja-JP" altLang="en-US" dirty="0"/>
        </a:p>
      </dgm:t>
    </dgm:pt>
    <dgm:pt modelId="{C8736CBB-DD65-4EB0-8957-8E184A03542D}" type="parTrans" cxnId="{5AA722CA-1D1F-43BF-8AEC-EDC6A0ACC583}">
      <dgm:prSet/>
      <dgm:spPr/>
      <dgm:t>
        <a:bodyPr/>
        <a:lstStyle/>
        <a:p>
          <a:endParaRPr kumimoji="1" lang="ja-JP" altLang="en-US"/>
        </a:p>
      </dgm:t>
    </dgm:pt>
    <dgm:pt modelId="{C509F177-0BC8-4722-A3CC-912165D98417}" type="sibTrans" cxnId="{5AA722CA-1D1F-43BF-8AEC-EDC6A0ACC583}">
      <dgm:prSet/>
      <dgm:spPr/>
      <dgm:t>
        <a:bodyPr/>
        <a:lstStyle/>
        <a:p>
          <a:endParaRPr kumimoji="1" lang="ja-JP" altLang="en-US"/>
        </a:p>
      </dgm:t>
    </dgm:pt>
    <dgm:pt modelId="{8B3D3A6A-A23C-4C9E-9830-D6E90ADD4A07}">
      <dgm:prSet phldrT="[テキスト]"/>
      <dgm:spPr/>
      <dgm:t>
        <a:bodyPr/>
        <a:lstStyle/>
        <a:p>
          <a:r>
            <a:rPr kumimoji="1" lang="ja-JP" altLang="en-US" dirty="0">
              <a:solidFill>
                <a:schemeClr val="tx1"/>
              </a:solidFill>
              <a:latin typeface="UD デジタル 教科書体 N-B" panose="02020700000000000000" pitchFamily="17" charset="-128"/>
              <a:ea typeface="UD デジタル 教科書体 N-B" panose="02020700000000000000" pitchFamily="17" charset="-128"/>
            </a:rPr>
            <a:t>言語・コミュニケーション</a:t>
          </a:r>
          <a:endParaRPr kumimoji="1" lang="en-US" altLang="ja-JP" dirty="0">
            <a:solidFill>
              <a:schemeClr val="tx1"/>
            </a:solidFill>
            <a:latin typeface="UD デジタル 教科書体 N-B" panose="02020700000000000000" pitchFamily="17" charset="-128"/>
            <a:ea typeface="UD デジタル 教科書体 N-B" panose="02020700000000000000" pitchFamily="17" charset="-128"/>
          </a:endParaRPr>
        </a:p>
      </dgm:t>
    </dgm:pt>
    <dgm:pt modelId="{6EFCB13E-1157-4126-9310-67314CD6923A}" type="parTrans" cxnId="{D907A3E9-8BC0-4950-B93F-9479ABF3328B}">
      <dgm:prSet/>
      <dgm:spPr/>
      <dgm:t>
        <a:bodyPr/>
        <a:lstStyle/>
        <a:p>
          <a:endParaRPr kumimoji="1" lang="ja-JP" altLang="en-US"/>
        </a:p>
      </dgm:t>
    </dgm:pt>
    <dgm:pt modelId="{E9111729-37F4-48B5-8820-CCE4504BA42C}" type="sibTrans" cxnId="{D907A3E9-8BC0-4950-B93F-9479ABF3328B}">
      <dgm:prSet/>
      <dgm:spPr/>
      <dgm:t>
        <a:bodyPr/>
        <a:lstStyle/>
        <a:p>
          <a:endParaRPr kumimoji="1" lang="ja-JP" altLang="en-US"/>
        </a:p>
      </dgm:t>
    </dgm:pt>
    <dgm:pt modelId="{CDF2DF23-AB56-4049-91E7-FF945DFE53F3}">
      <dgm:prSet phldrT="[テキスト]"/>
      <dgm:spPr/>
      <dgm:t>
        <a:bodyPr/>
        <a:lstStyle/>
        <a:p>
          <a:r>
            <a:rPr kumimoji="1" lang="ja-JP" altLang="en-US" dirty="0">
              <a:solidFill>
                <a:schemeClr val="tx1"/>
              </a:solidFill>
              <a:latin typeface="UD デジタル 教科書体 NK-R" panose="02020400000000000000" pitchFamily="18" charset="-128"/>
              <a:ea typeface="UD デジタル 教科書体 NK-R" panose="02020400000000000000" pitchFamily="18" charset="-128"/>
            </a:rPr>
            <a:t>大人に思いを汲み取ってもらいながら、安心して過ごす中で、伝える力や意欲、理解する力が育まれるよう支援します。</a:t>
          </a:r>
          <a:endParaRPr kumimoji="1" lang="ja-JP" altLang="en-US" dirty="0"/>
        </a:p>
      </dgm:t>
    </dgm:pt>
    <dgm:pt modelId="{02BFF878-DF2D-462F-8B9B-77042E1A3B2C}" type="parTrans" cxnId="{FBD3C999-36FB-4361-99EA-9ED7712D9539}">
      <dgm:prSet/>
      <dgm:spPr/>
      <dgm:t>
        <a:bodyPr/>
        <a:lstStyle/>
        <a:p>
          <a:endParaRPr kumimoji="1" lang="ja-JP" altLang="en-US"/>
        </a:p>
      </dgm:t>
    </dgm:pt>
    <dgm:pt modelId="{13665CB8-92DD-4247-A521-BF5BFA219681}" type="sibTrans" cxnId="{FBD3C999-36FB-4361-99EA-9ED7712D9539}">
      <dgm:prSet/>
      <dgm:spPr/>
      <dgm:t>
        <a:bodyPr/>
        <a:lstStyle/>
        <a:p>
          <a:endParaRPr kumimoji="1" lang="ja-JP" altLang="en-US"/>
        </a:p>
      </dgm:t>
    </dgm:pt>
    <dgm:pt modelId="{D62381B4-C61E-4A6B-8E4E-E378B78E60DF}">
      <dgm:prSet phldrT="[テキスト]"/>
      <dgm:spPr/>
      <dgm:t>
        <a:bodyPr/>
        <a:lstStyle/>
        <a:p>
          <a:r>
            <a:rPr kumimoji="1" lang="ja-JP" altLang="en-US" dirty="0">
              <a:solidFill>
                <a:schemeClr val="tx1"/>
              </a:solidFill>
              <a:latin typeface="UD デジタル 教科書体 N-B" panose="02020700000000000000" pitchFamily="17" charset="-128"/>
              <a:ea typeface="UD デジタル 教科書体 N-B" panose="02020700000000000000" pitchFamily="17" charset="-128"/>
            </a:rPr>
            <a:t>運動・感覚</a:t>
          </a:r>
          <a:endParaRPr kumimoji="1" lang="en-US" altLang="ja-JP" dirty="0">
            <a:solidFill>
              <a:schemeClr val="tx1"/>
            </a:solidFill>
            <a:latin typeface="UD デジタル 教科書体 N-B" panose="02020700000000000000" pitchFamily="17" charset="-128"/>
            <a:ea typeface="UD デジタル 教科書体 N-B" panose="02020700000000000000" pitchFamily="17" charset="-128"/>
          </a:endParaRPr>
        </a:p>
      </dgm:t>
    </dgm:pt>
    <dgm:pt modelId="{06248603-1EA2-4636-9587-D34B2B08D098}" type="parTrans" cxnId="{3FCD166C-3800-4A97-A511-28CF0B804334}">
      <dgm:prSet/>
      <dgm:spPr/>
      <dgm:t>
        <a:bodyPr/>
        <a:lstStyle/>
        <a:p>
          <a:endParaRPr kumimoji="1" lang="ja-JP" altLang="en-US"/>
        </a:p>
      </dgm:t>
    </dgm:pt>
    <dgm:pt modelId="{DD1D80D5-DFCA-47CC-8204-749DF32F4874}" type="sibTrans" cxnId="{3FCD166C-3800-4A97-A511-28CF0B804334}">
      <dgm:prSet/>
      <dgm:spPr/>
      <dgm:t>
        <a:bodyPr/>
        <a:lstStyle/>
        <a:p>
          <a:endParaRPr kumimoji="1" lang="ja-JP" altLang="en-US"/>
        </a:p>
      </dgm:t>
    </dgm:pt>
    <dgm:pt modelId="{95FB250A-15F9-4129-A1AB-2721EB3F9076}">
      <dgm:prSet phldrT="[テキスト]"/>
      <dgm:spPr/>
      <dgm:t>
        <a:bodyPr/>
        <a:lstStyle/>
        <a:p>
          <a:r>
            <a:rPr kumimoji="1" lang="ja-JP" altLang="en-US" dirty="0">
              <a:solidFill>
                <a:schemeClr val="tx1"/>
              </a:solidFill>
              <a:latin typeface="UD デジタル 教科書体 NK-R" panose="02020400000000000000" pitchFamily="18" charset="-128"/>
              <a:ea typeface="UD デジタル 教科書体 NK-R" panose="02020400000000000000" pitchFamily="18" charset="-128"/>
            </a:rPr>
            <a:t>様々な感覚や運動を楽しみながら、環境に合わせて自分の体の使い方を調整する力が育まれるよう支援します。</a:t>
          </a:r>
          <a:endParaRPr kumimoji="1" lang="ja-JP" altLang="en-US" dirty="0"/>
        </a:p>
      </dgm:t>
    </dgm:pt>
    <dgm:pt modelId="{A2443F32-A02E-43D4-A8A7-543FE9582C75}" type="parTrans" cxnId="{A1595CDA-D922-4DB1-9502-A05D0CAE292F}">
      <dgm:prSet/>
      <dgm:spPr/>
      <dgm:t>
        <a:bodyPr/>
        <a:lstStyle/>
        <a:p>
          <a:endParaRPr kumimoji="1" lang="ja-JP" altLang="en-US"/>
        </a:p>
      </dgm:t>
    </dgm:pt>
    <dgm:pt modelId="{3B17C2DA-A08E-4D9B-ABB9-FAD73B29E5BE}" type="sibTrans" cxnId="{A1595CDA-D922-4DB1-9502-A05D0CAE292F}">
      <dgm:prSet/>
      <dgm:spPr/>
      <dgm:t>
        <a:bodyPr/>
        <a:lstStyle/>
        <a:p>
          <a:endParaRPr kumimoji="1" lang="ja-JP" altLang="en-US"/>
        </a:p>
      </dgm:t>
    </dgm:pt>
    <dgm:pt modelId="{E54FB475-15D6-4B2E-B509-1805DFBDA436}">
      <dgm:prSet phldrT="[テキスト]"/>
      <dgm:spPr/>
      <dgm:t>
        <a:bodyPr/>
        <a:lstStyle/>
        <a:p>
          <a:r>
            <a:rPr kumimoji="1" lang="ja-JP" altLang="en-US" dirty="0">
              <a:solidFill>
                <a:schemeClr val="tx1"/>
              </a:solidFill>
              <a:latin typeface="UD デジタル 教科書体 N-B" panose="02020700000000000000" pitchFamily="17" charset="-128"/>
              <a:ea typeface="UD デジタル 教科書体 N-B" panose="02020700000000000000" pitchFamily="17" charset="-128"/>
            </a:rPr>
            <a:t>認知・行動</a:t>
          </a:r>
        </a:p>
      </dgm:t>
    </dgm:pt>
    <dgm:pt modelId="{E34CDAB3-21FB-4D09-9132-F56C7EBF0F99}" type="parTrans" cxnId="{123DC927-AA93-455F-8D8F-7465A06980E6}">
      <dgm:prSet/>
      <dgm:spPr/>
      <dgm:t>
        <a:bodyPr/>
        <a:lstStyle/>
        <a:p>
          <a:endParaRPr kumimoji="1" lang="ja-JP" altLang="en-US"/>
        </a:p>
      </dgm:t>
    </dgm:pt>
    <dgm:pt modelId="{D7A8479B-D497-4FC4-9567-7F5E3EEB2745}" type="sibTrans" cxnId="{123DC927-AA93-455F-8D8F-7465A06980E6}">
      <dgm:prSet/>
      <dgm:spPr/>
      <dgm:t>
        <a:bodyPr/>
        <a:lstStyle/>
        <a:p>
          <a:endParaRPr kumimoji="1" lang="ja-JP" altLang="en-US"/>
        </a:p>
      </dgm:t>
    </dgm:pt>
    <dgm:pt modelId="{B4A8AE5D-1234-47F7-9B05-F5478137FB32}">
      <dgm:prSet phldrT="[テキスト]"/>
      <dgm:spPr/>
      <dgm:t>
        <a:bodyPr/>
        <a:lstStyle/>
        <a:p>
          <a:r>
            <a:rPr kumimoji="1" lang="ja-JP" altLang="en-US" dirty="0">
              <a:solidFill>
                <a:schemeClr val="tx1"/>
              </a:solidFill>
              <a:latin typeface="UD デジタル 教科書体 N-B" panose="02020700000000000000" pitchFamily="17" charset="-128"/>
              <a:ea typeface="UD デジタル 教科書体 N-B" panose="02020700000000000000" pitchFamily="17" charset="-128"/>
            </a:rPr>
            <a:t>人間関係・社会性</a:t>
          </a:r>
        </a:p>
      </dgm:t>
    </dgm:pt>
    <dgm:pt modelId="{75F4D788-8C58-4B58-99B9-62C7102B1729}" type="parTrans" cxnId="{B2726788-57A4-4B53-BB80-A814FAA5D359}">
      <dgm:prSet/>
      <dgm:spPr/>
      <dgm:t>
        <a:bodyPr/>
        <a:lstStyle/>
        <a:p>
          <a:endParaRPr kumimoji="1" lang="ja-JP" altLang="en-US"/>
        </a:p>
      </dgm:t>
    </dgm:pt>
    <dgm:pt modelId="{CDCCCC52-85A5-4AF0-9AE4-F556D50443A7}" type="sibTrans" cxnId="{B2726788-57A4-4B53-BB80-A814FAA5D359}">
      <dgm:prSet/>
      <dgm:spPr/>
      <dgm:t>
        <a:bodyPr/>
        <a:lstStyle/>
        <a:p>
          <a:endParaRPr kumimoji="1" lang="ja-JP" altLang="en-US"/>
        </a:p>
      </dgm:t>
    </dgm:pt>
    <dgm:pt modelId="{6E269267-4F13-4A0D-B3AE-9E356919DF24}">
      <dgm:prSet phldrT="[テキスト]"/>
      <dgm:spPr/>
      <dgm:t>
        <a:bodyPr/>
        <a:lstStyle/>
        <a:p>
          <a:r>
            <a:rPr kumimoji="1" lang="ja-JP" altLang="en-US" dirty="0">
              <a:solidFill>
                <a:schemeClr val="tx1"/>
              </a:solidFill>
              <a:latin typeface="UD デジタル 教科書体 NK-R" panose="02020400000000000000" pitchFamily="18" charset="-128"/>
              <a:ea typeface="UD デジタル 教科書体 NK-R" panose="02020400000000000000" pitchFamily="18" charset="-128"/>
            </a:rPr>
            <a:t>周りの環境に気づき、興味の幅が広がるよう支援します。 見通しをもって行動できる力が育まれるよう支援します。</a:t>
          </a:r>
          <a:endParaRPr kumimoji="1" lang="ja-JP" altLang="en-US" dirty="0"/>
        </a:p>
      </dgm:t>
    </dgm:pt>
    <dgm:pt modelId="{F32D6577-CF92-4304-80DE-FD300B51042E}" type="parTrans" cxnId="{221490C5-EEC3-4ECD-B129-32E72694034A}">
      <dgm:prSet/>
      <dgm:spPr/>
      <dgm:t>
        <a:bodyPr/>
        <a:lstStyle/>
        <a:p>
          <a:endParaRPr kumimoji="1" lang="ja-JP" altLang="en-US"/>
        </a:p>
      </dgm:t>
    </dgm:pt>
    <dgm:pt modelId="{AD752EBB-E5C3-4B99-8E37-857ACAC24B54}" type="sibTrans" cxnId="{221490C5-EEC3-4ECD-B129-32E72694034A}">
      <dgm:prSet/>
      <dgm:spPr/>
      <dgm:t>
        <a:bodyPr/>
        <a:lstStyle/>
        <a:p>
          <a:endParaRPr kumimoji="1" lang="ja-JP" altLang="en-US"/>
        </a:p>
      </dgm:t>
    </dgm:pt>
    <dgm:pt modelId="{1DA293D7-C906-411A-805B-8B29A9B0AB58}">
      <dgm:prSet phldrT="[テキスト]"/>
      <dgm:spPr/>
      <dgm:t>
        <a:bodyPr/>
        <a:lstStyle/>
        <a:p>
          <a:r>
            <a:rPr kumimoji="1" lang="ja-JP" altLang="en-US" dirty="0">
              <a:solidFill>
                <a:schemeClr val="tx1"/>
              </a:solidFill>
              <a:latin typeface="UD デジタル 教科書体 NK-R" panose="02020400000000000000" pitchFamily="18" charset="-128"/>
              <a:ea typeface="UD デジタル 教科書体 NK-R" panose="02020400000000000000" pitchFamily="18" charset="-128"/>
            </a:rPr>
            <a:t>安心できる環境や活動の中で、真似たり、教わったりする ことで、社会性が育まれるよう支援します。</a:t>
          </a:r>
          <a:endParaRPr kumimoji="1" lang="ja-JP" altLang="en-US" dirty="0"/>
        </a:p>
      </dgm:t>
    </dgm:pt>
    <dgm:pt modelId="{90E4C7BE-B34A-4DAF-BCDF-6D53492E233C}" type="parTrans" cxnId="{76C8813F-8DCD-458A-A1E2-2B1B028EC956}">
      <dgm:prSet/>
      <dgm:spPr/>
      <dgm:t>
        <a:bodyPr/>
        <a:lstStyle/>
        <a:p>
          <a:endParaRPr kumimoji="1" lang="ja-JP" altLang="en-US"/>
        </a:p>
      </dgm:t>
    </dgm:pt>
    <dgm:pt modelId="{664E5E9C-93A2-4448-846B-FE895C7B9D8F}" type="sibTrans" cxnId="{76C8813F-8DCD-458A-A1E2-2B1B028EC956}">
      <dgm:prSet/>
      <dgm:spPr/>
      <dgm:t>
        <a:bodyPr/>
        <a:lstStyle/>
        <a:p>
          <a:endParaRPr kumimoji="1" lang="ja-JP" altLang="en-US"/>
        </a:p>
      </dgm:t>
    </dgm:pt>
    <dgm:pt modelId="{0FF0F158-9211-439F-9BF1-36BC18EEC83A}" type="pres">
      <dgm:prSet presAssocID="{B8D1962C-45E0-4736-9E6F-9C1316938B41}" presName="Name0" presStyleCnt="0">
        <dgm:presLayoutVars>
          <dgm:dir/>
          <dgm:animLvl val="lvl"/>
          <dgm:resizeHandles val="exact"/>
        </dgm:presLayoutVars>
      </dgm:prSet>
      <dgm:spPr/>
    </dgm:pt>
    <dgm:pt modelId="{1ABABB37-F457-4E7C-BBF4-7DFFCE534CF0}" type="pres">
      <dgm:prSet presAssocID="{CF307686-7CB7-466A-AD33-E1897ED28065}" presName="linNode" presStyleCnt="0"/>
      <dgm:spPr/>
    </dgm:pt>
    <dgm:pt modelId="{E16EDE35-9725-4937-B9CE-94C753724BC9}" type="pres">
      <dgm:prSet presAssocID="{CF307686-7CB7-466A-AD33-E1897ED28065}" presName="parentText" presStyleLbl="node1" presStyleIdx="0" presStyleCnt="5">
        <dgm:presLayoutVars>
          <dgm:chMax val="1"/>
          <dgm:bulletEnabled val="1"/>
        </dgm:presLayoutVars>
      </dgm:prSet>
      <dgm:spPr/>
    </dgm:pt>
    <dgm:pt modelId="{2A7C0856-C46F-4B74-890C-601BA040FEE8}" type="pres">
      <dgm:prSet presAssocID="{CF307686-7CB7-466A-AD33-E1897ED28065}" presName="descendantText" presStyleLbl="alignAccFollowNode1" presStyleIdx="0" presStyleCnt="5">
        <dgm:presLayoutVars>
          <dgm:bulletEnabled val="1"/>
        </dgm:presLayoutVars>
      </dgm:prSet>
      <dgm:spPr/>
    </dgm:pt>
    <dgm:pt modelId="{2B7FFE7D-5375-431D-B3E9-6962942490E1}" type="pres">
      <dgm:prSet presAssocID="{420BF713-BEAA-4472-8903-E6A2BE94E4A7}" presName="sp" presStyleCnt="0"/>
      <dgm:spPr/>
    </dgm:pt>
    <dgm:pt modelId="{F023C40F-BA22-4461-A623-2F8FB22C5AEA}" type="pres">
      <dgm:prSet presAssocID="{8B3D3A6A-A23C-4C9E-9830-D6E90ADD4A07}" presName="linNode" presStyleCnt="0"/>
      <dgm:spPr/>
    </dgm:pt>
    <dgm:pt modelId="{B182DD10-F28A-4220-BC83-FDD1939E2532}" type="pres">
      <dgm:prSet presAssocID="{8B3D3A6A-A23C-4C9E-9830-D6E90ADD4A07}" presName="parentText" presStyleLbl="node1" presStyleIdx="1" presStyleCnt="5">
        <dgm:presLayoutVars>
          <dgm:chMax val="1"/>
          <dgm:bulletEnabled val="1"/>
        </dgm:presLayoutVars>
      </dgm:prSet>
      <dgm:spPr/>
    </dgm:pt>
    <dgm:pt modelId="{D20A5738-24C4-4D19-B704-F4906FF0E9A5}" type="pres">
      <dgm:prSet presAssocID="{8B3D3A6A-A23C-4C9E-9830-D6E90ADD4A07}" presName="descendantText" presStyleLbl="alignAccFollowNode1" presStyleIdx="1" presStyleCnt="5">
        <dgm:presLayoutVars>
          <dgm:bulletEnabled val="1"/>
        </dgm:presLayoutVars>
      </dgm:prSet>
      <dgm:spPr/>
    </dgm:pt>
    <dgm:pt modelId="{BE315DB6-C7E5-4340-AF9D-5A0E23EC3A0A}" type="pres">
      <dgm:prSet presAssocID="{E9111729-37F4-48B5-8820-CCE4504BA42C}" presName="sp" presStyleCnt="0"/>
      <dgm:spPr/>
    </dgm:pt>
    <dgm:pt modelId="{121515B7-BBC4-4692-A49D-563F2E93D5BB}" type="pres">
      <dgm:prSet presAssocID="{D62381B4-C61E-4A6B-8E4E-E378B78E60DF}" presName="linNode" presStyleCnt="0"/>
      <dgm:spPr/>
    </dgm:pt>
    <dgm:pt modelId="{DC259DAD-B3F2-4753-B410-744996644806}" type="pres">
      <dgm:prSet presAssocID="{D62381B4-C61E-4A6B-8E4E-E378B78E60DF}" presName="parentText" presStyleLbl="node1" presStyleIdx="2" presStyleCnt="5">
        <dgm:presLayoutVars>
          <dgm:chMax val="1"/>
          <dgm:bulletEnabled val="1"/>
        </dgm:presLayoutVars>
      </dgm:prSet>
      <dgm:spPr/>
    </dgm:pt>
    <dgm:pt modelId="{EE4F1920-8BC1-4944-A2BA-14013FC51A26}" type="pres">
      <dgm:prSet presAssocID="{D62381B4-C61E-4A6B-8E4E-E378B78E60DF}" presName="descendantText" presStyleLbl="alignAccFollowNode1" presStyleIdx="2" presStyleCnt="5">
        <dgm:presLayoutVars>
          <dgm:bulletEnabled val="1"/>
        </dgm:presLayoutVars>
      </dgm:prSet>
      <dgm:spPr/>
    </dgm:pt>
    <dgm:pt modelId="{46549F97-302F-4E5A-8112-9E833D397D02}" type="pres">
      <dgm:prSet presAssocID="{DD1D80D5-DFCA-47CC-8204-749DF32F4874}" presName="sp" presStyleCnt="0"/>
      <dgm:spPr/>
    </dgm:pt>
    <dgm:pt modelId="{00133989-DA82-4E63-A1F8-967F40732DF2}" type="pres">
      <dgm:prSet presAssocID="{E54FB475-15D6-4B2E-B509-1805DFBDA436}" presName="linNode" presStyleCnt="0"/>
      <dgm:spPr/>
    </dgm:pt>
    <dgm:pt modelId="{8730A60D-3593-4750-BCF3-09B3B5A6079B}" type="pres">
      <dgm:prSet presAssocID="{E54FB475-15D6-4B2E-B509-1805DFBDA436}" presName="parentText" presStyleLbl="node1" presStyleIdx="3" presStyleCnt="5">
        <dgm:presLayoutVars>
          <dgm:chMax val="1"/>
          <dgm:bulletEnabled val="1"/>
        </dgm:presLayoutVars>
      </dgm:prSet>
      <dgm:spPr/>
    </dgm:pt>
    <dgm:pt modelId="{FB9F34B9-265B-40B8-B913-693AA25F9C0E}" type="pres">
      <dgm:prSet presAssocID="{E54FB475-15D6-4B2E-B509-1805DFBDA436}" presName="descendantText" presStyleLbl="alignAccFollowNode1" presStyleIdx="3" presStyleCnt="5">
        <dgm:presLayoutVars>
          <dgm:bulletEnabled val="1"/>
        </dgm:presLayoutVars>
      </dgm:prSet>
      <dgm:spPr/>
    </dgm:pt>
    <dgm:pt modelId="{56D64D33-B518-4C5B-8420-82F28E95B3CD}" type="pres">
      <dgm:prSet presAssocID="{D7A8479B-D497-4FC4-9567-7F5E3EEB2745}" presName="sp" presStyleCnt="0"/>
      <dgm:spPr/>
    </dgm:pt>
    <dgm:pt modelId="{A316951D-5947-46DB-826B-90B3E5E7EE66}" type="pres">
      <dgm:prSet presAssocID="{B4A8AE5D-1234-47F7-9B05-F5478137FB32}" presName="linNode" presStyleCnt="0"/>
      <dgm:spPr/>
    </dgm:pt>
    <dgm:pt modelId="{F3196B13-46D8-482E-B56E-6971E575DC48}" type="pres">
      <dgm:prSet presAssocID="{B4A8AE5D-1234-47F7-9B05-F5478137FB32}" presName="parentText" presStyleLbl="node1" presStyleIdx="4" presStyleCnt="5">
        <dgm:presLayoutVars>
          <dgm:chMax val="1"/>
          <dgm:bulletEnabled val="1"/>
        </dgm:presLayoutVars>
      </dgm:prSet>
      <dgm:spPr/>
    </dgm:pt>
    <dgm:pt modelId="{72A8C27A-D45F-4AFB-A478-F03E3A7371C5}" type="pres">
      <dgm:prSet presAssocID="{B4A8AE5D-1234-47F7-9B05-F5478137FB32}" presName="descendantText" presStyleLbl="alignAccFollowNode1" presStyleIdx="4" presStyleCnt="5">
        <dgm:presLayoutVars>
          <dgm:bulletEnabled val="1"/>
        </dgm:presLayoutVars>
      </dgm:prSet>
      <dgm:spPr/>
    </dgm:pt>
  </dgm:ptLst>
  <dgm:cxnLst>
    <dgm:cxn modelId="{CBBD6303-373F-4999-9FA9-637B024D27DD}" type="presOf" srcId="{8B3D3A6A-A23C-4C9E-9830-D6E90ADD4A07}" destId="{B182DD10-F28A-4220-BC83-FDD1939E2532}" srcOrd="0" destOrd="0" presId="urn:microsoft.com/office/officeart/2005/8/layout/vList5"/>
    <dgm:cxn modelId="{0C6FDB1D-D0F7-45C0-8FC8-F5B0B19A4CED}" type="presOf" srcId="{95FB250A-15F9-4129-A1AB-2721EB3F9076}" destId="{EE4F1920-8BC1-4944-A2BA-14013FC51A26}" srcOrd="0" destOrd="0" presId="urn:microsoft.com/office/officeart/2005/8/layout/vList5"/>
    <dgm:cxn modelId="{123DC927-AA93-455F-8D8F-7465A06980E6}" srcId="{B8D1962C-45E0-4736-9E6F-9C1316938B41}" destId="{E54FB475-15D6-4B2E-B509-1805DFBDA436}" srcOrd="3" destOrd="0" parTransId="{E34CDAB3-21FB-4D09-9132-F56C7EBF0F99}" sibTransId="{D7A8479B-D497-4FC4-9567-7F5E3EEB2745}"/>
    <dgm:cxn modelId="{76C8813F-8DCD-458A-A1E2-2B1B028EC956}" srcId="{B4A8AE5D-1234-47F7-9B05-F5478137FB32}" destId="{1DA293D7-C906-411A-805B-8B29A9B0AB58}" srcOrd="0" destOrd="0" parTransId="{90E4C7BE-B34A-4DAF-BCDF-6D53492E233C}" sibTransId="{664E5E9C-93A2-4448-846B-FE895C7B9D8F}"/>
    <dgm:cxn modelId="{FCC00D5B-C93F-407E-B5DB-3D28FF15BEDF}" type="presOf" srcId="{CDF2DF23-AB56-4049-91E7-FF945DFE53F3}" destId="{D20A5738-24C4-4D19-B704-F4906FF0E9A5}" srcOrd="0" destOrd="0" presId="urn:microsoft.com/office/officeart/2005/8/layout/vList5"/>
    <dgm:cxn modelId="{C8286F63-A450-4396-9107-E1C23B0340EB}" srcId="{B8D1962C-45E0-4736-9E6F-9C1316938B41}" destId="{CF307686-7CB7-466A-AD33-E1897ED28065}" srcOrd="0" destOrd="0" parTransId="{61530F0E-D462-48CE-B16C-DDD54E942B30}" sibTransId="{420BF713-BEAA-4472-8903-E6A2BE94E4A7}"/>
    <dgm:cxn modelId="{B3F42D66-CF39-4A33-82B6-F8C553529EF0}" type="presOf" srcId="{E54FB475-15D6-4B2E-B509-1805DFBDA436}" destId="{8730A60D-3593-4750-BCF3-09B3B5A6079B}" srcOrd="0" destOrd="0" presId="urn:microsoft.com/office/officeart/2005/8/layout/vList5"/>
    <dgm:cxn modelId="{3FCD166C-3800-4A97-A511-28CF0B804334}" srcId="{B8D1962C-45E0-4736-9E6F-9C1316938B41}" destId="{D62381B4-C61E-4A6B-8E4E-E378B78E60DF}" srcOrd="2" destOrd="0" parTransId="{06248603-1EA2-4636-9587-D34B2B08D098}" sibTransId="{DD1D80D5-DFCA-47CC-8204-749DF32F4874}"/>
    <dgm:cxn modelId="{D7265379-68C3-43CC-A7DB-AAEB595D2B7B}" type="presOf" srcId="{ADA88CE5-4FAB-4840-9576-A8AF9CCCA5AD}" destId="{2A7C0856-C46F-4B74-890C-601BA040FEE8}" srcOrd="0" destOrd="0" presId="urn:microsoft.com/office/officeart/2005/8/layout/vList5"/>
    <dgm:cxn modelId="{428BDF7D-ACE7-4312-AFBF-3408AF6D2769}" type="presOf" srcId="{1DA293D7-C906-411A-805B-8B29A9B0AB58}" destId="{72A8C27A-D45F-4AFB-A478-F03E3A7371C5}" srcOrd="0" destOrd="0" presId="urn:microsoft.com/office/officeart/2005/8/layout/vList5"/>
    <dgm:cxn modelId="{B2726788-57A4-4B53-BB80-A814FAA5D359}" srcId="{B8D1962C-45E0-4736-9E6F-9C1316938B41}" destId="{B4A8AE5D-1234-47F7-9B05-F5478137FB32}" srcOrd="4" destOrd="0" parTransId="{75F4D788-8C58-4B58-99B9-62C7102B1729}" sibTransId="{CDCCCC52-85A5-4AF0-9AE4-F556D50443A7}"/>
    <dgm:cxn modelId="{FBD3C999-36FB-4361-99EA-9ED7712D9539}" srcId="{8B3D3A6A-A23C-4C9E-9830-D6E90ADD4A07}" destId="{CDF2DF23-AB56-4049-91E7-FF945DFE53F3}" srcOrd="0" destOrd="0" parTransId="{02BFF878-DF2D-462F-8B9B-77042E1A3B2C}" sibTransId="{13665CB8-92DD-4247-A521-BF5BFA219681}"/>
    <dgm:cxn modelId="{6836CC9E-F017-415F-91B1-246D4CCAC473}" type="presOf" srcId="{6E269267-4F13-4A0D-B3AE-9E356919DF24}" destId="{FB9F34B9-265B-40B8-B913-693AA25F9C0E}" srcOrd="0" destOrd="0" presId="urn:microsoft.com/office/officeart/2005/8/layout/vList5"/>
    <dgm:cxn modelId="{424A3DB1-9E4A-44B1-B91A-4E4BD69B59FB}" type="presOf" srcId="{B4A8AE5D-1234-47F7-9B05-F5478137FB32}" destId="{F3196B13-46D8-482E-B56E-6971E575DC48}" srcOrd="0" destOrd="0" presId="urn:microsoft.com/office/officeart/2005/8/layout/vList5"/>
    <dgm:cxn modelId="{5E62F9B6-788C-4874-8227-AE8CCBCB1EE8}" type="presOf" srcId="{D62381B4-C61E-4A6B-8E4E-E378B78E60DF}" destId="{DC259DAD-B3F2-4753-B410-744996644806}" srcOrd="0" destOrd="0" presId="urn:microsoft.com/office/officeart/2005/8/layout/vList5"/>
    <dgm:cxn modelId="{221490C5-EEC3-4ECD-B129-32E72694034A}" srcId="{E54FB475-15D6-4B2E-B509-1805DFBDA436}" destId="{6E269267-4F13-4A0D-B3AE-9E356919DF24}" srcOrd="0" destOrd="0" parTransId="{F32D6577-CF92-4304-80DE-FD300B51042E}" sibTransId="{AD752EBB-E5C3-4B99-8E37-857ACAC24B54}"/>
    <dgm:cxn modelId="{5AA722CA-1D1F-43BF-8AEC-EDC6A0ACC583}" srcId="{CF307686-7CB7-466A-AD33-E1897ED28065}" destId="{ADA88CE5-4FAB-4840-9576-A8AF9CCCA5AD}" srcOrd="0" destOrd="0" parTransId="{C8736CBB-DD65-4EB0-8957-8E184A03542D}" sibTransId="{C509F177-0BC8-4722-A3CC-912165D98417}"/>
    <dgm:cxn modelId="{A1595CDA-D922-4DB1-9502-A05D0CAE292F}" srcId="{D62381B4-C61E-4A6B-8E4E-E378B78E60DF}" destId="{95FB250A-15F9-4129-A1AB-2721EB3F9076}" srcOrd="0" destOrd="0" parTransId="{A2443F32-A02E-43D4-A8A7-543FE9582C75}" sibTransId="{3B17C2DA-A08E-4D9B-ABB9-FAD73B29E5BE}"/>
    <dgm:cxn modelId="{37C3C1E8-9BDF-49C6-8627-997AC594736B}" type="presOf" srcId="{CF307686-7CB7-466A-AD33-E1897ED28065}" destId="{E16EDE35-9725-4937-B9CE-94C753724BC9}" srcOrd="0" destOrd="0" presId="urn:microsoft.com/office/officeart/2005/8/layout/vList5"/>
    <dgm:cxn modelId="{D907A3E9-8BC0-4950-B93F-9479ABF3328B}" srcId="{B8D1962C-45E0-4736-9E6F-9C1316938B41}" destId="{8B3D3A6A-A23C-4C9E-9830-D6E90ADD4A07}" srcOrd="1" destOrd="0" parTransId="{6EFCB13E-1157-4126-9310-67314CD6923A}" sibTransId="{E9111729-37F4-48B5-8820-CCE4504BA42C}"/>
    <dgm:cxn modelId="{D924DCF5-0D6E-4913-943D-BA6814CA880D}" type="presOf" srcId="{B8D1962C-45E0-4736-9E6F-9C1316938B41}" destId="{0FF0F158-9211-439F-9BF1-36BC18EEC83A}" srcOrd="0" destOrd="0" presId="urn:microsoft.com/office/officeart/2005/8/layout/vList5"/>
    <dgm:cxn modelId="{7715F476-B2FF-4261-9E7F-10B6DE1DCFAC}" type="presParOf" srcId="{0FF0F158-9211-439F-9BF1-36BC18EEC83A}" destId="{1ABABB37-F457-4E7C-BBF4-7DFFCE534CF0}" srcOrd="0" destOrd="0" presId="urn:microsoft.com/office/officeart/2005/8/layout/vList5"/>
    <dgm:cxn modelId="{9B60F6E7-99FF-4018-BFBE-95C23D84AECD}" type="presParOf" srcId="{1ABABB37-F457-4E7C-BBF4-7DFFCE534CF0}" destId="{E16EDE35-9725-4937-B9CE-94C753724BC9}" srcOrd="0" destOrd="0" presId="urn:microsoft.com/office/officeart/2005/8/layout/vList5"/>
    <dgm:cxn modelId="{A4A30EE3-EEB3-45BC-B161-0E889AF2D7D2}" type="presParOf" srcId="{1ABABB37-F457-4E7C-BBF4-7DFFCE534CF0}" destId="{2A7C0856-C46F-4B74-890C-601BA040FEE8}" srcOrd="1" destOrd="0" presId="urn:microsoft.com/office/officeart/2005/8/layout/vList5"/>
    <dgm:cxn modelId="{3BF166A9-3DE7-4245-977A-0EF600B1E357}" type="presParOf" srcId="{0FF0F158-9211-439F-9BF1-36BC18EEC83A}" destId="{2B7FFE7D-5375-431D-B3E9-6962942490E1}" srcOrd="1" destOrd="0" presId="urn:microsoft.com/office/officeart/2005/8/layout/vList5"/>
    <dgm:cxn modelId="{24CE9D85-7001-4D62-B653-F035BD64D571}" type="presParOf" srcId="{0FF0F158-9211-439F-9BF1-36BC18EEC83A}" destId="{F023C40F-BA22-4461-A623-2F8FB22C5AEA}" srcOrd="2" destOrd="0" presId="urn:microsoft.com/office/officeart/2005/8/layout/vList5"/>
    <dgm:cxn modelId="{07B1E386-186D-42BB-B2EB-D51CCEFA3603}" type="presParOf" srcId="{F023C40F-BA22-4461-A623-2F8FB22C5AEA}" destId="{B182DD10-F28A-4220-BC83-FDD1939E2532}" srcOrd="0" destOrd="0" presId="urn:microsoft.com/office/officeart/2005/8/layout/vList5"/>
    <dgm:cxn modelId="{57499D4C-8F2B-438C-B1B0-05AD4FD001C9}" type="presParOf" srcId="{F023C40F-BA22-4461-A623-2F8FB22C5AEA}" destId="{D20A5738-24C4-4D19-B704-F4906FF0E9A5}" srcOrd="1" destOrd="0" presId="urn:microsoft.com/office/officeart/2005/8/layout/vList5"/>
    <dgm:cxn modelId="{A0B20057-49D6-40B7-B28C-A4C73F94B302}" type="presParOf" srcId="{0FF0F158-9211-439F-9BF1-36BC18EEC83A}" destId="{BE315DB6-C7E5-4340-AF9D-5A0E23EC3A0A}" srcOrd="3" destOrd="0" presId="urn:microsoft.com/office/officeart/2005/8/layout/vList5"/>
    <dgm:cxn modelId="{1A67457E-02FC-4197-8F58-91DA979A0A3A}" type="presParOf" srcId="{0FF0F158-9211-439F-9BF1-36BC18EEC83A}" destId="{121515B7-BBC4-4692-A49D-563F2E93D5BB}" srcOrd="4" destOrd="0" presId="urn:microsoft.com/office/officeart/2005/8/layout/vList5"/>
    <dgm:cxn modelId="{C9B6B805-39C8-4F14-B2B1-8642C2AB44A4}" type="presParOf" srcId="{121515B7-BBC4-4692-A49D-563F2E93D5BB}" destId="{DC259DAD-B3F2-4753-B410-744996644806}" srcOrd="0" destOrd="0" presId="urn:microsoft.com/office/officeart/2005/8/layout/vList5"/>
    <dgm:cxn modelId="{FFE22DC0-569F-46CA-BD2F-48E84AA2BED5}" type="presParOf" srcId="{121515B7-BBC4-4692-A49D-563F2E93D5BB}" destId="{EE4F1920-8BC1-4944-A2BA-14013FC51A26}" srcOrd="1" destOrd="0" presId="urn:microsoft.com/office/officeart/2005/8/layout/vList5"/>
    <dgm:cxn modelId="{460E44DC-E976-4FEA-BB36-51A24A4ED339}" type="presParOf" srcId="{0FF0F158-9211-439F-9BF1-36BC18EEC83A}" destId="{46549F97-302F-4E5A-8112-9E833D397D02}" srcOrd="5" destOrd="0" presId="urn:microsoft.com/office/officeart/2005/8/layout/vList5"/>
    <dgm:cxn modelId="{BF502413-3F50-4274-95C4-81DC289405F2}" type="presParOf" srcId="{0FF0F158-9211-439F-9BF1-36BC18EEC83A}" destId="{00133989-DA82-4E63-A1F8-967F40732DF2}" srcOrd="6" destOrd="0" presId="urn:microsoft.com/office/officeart/2005/8/layout/vList5"/>
    <dgm:cxn modelId="{1BF8A0F4-CC51-486C-A73F-B0FE5B2B8875}" type="presParOf" srcId="{00133989-DA82-4E63-A1F8-967F40732DF2}" destId="{8730A60D-3593-4750-BCF3-09B3B5A6079B}" srcOrd="0" destOrd="0" presId="urn:microsoft.com/office/officeart/2005/8/layout/vList5"/>
    <dgm:cxn modelId="{66CE5CC1-462B-481F-BBAE-133840C8EDB8}" type="presParOf" srcId="{00133989-DA82-4E63-A1F8-967F40732DF2}" destId="{FB9F34B9-265B-40B8-B913-693AA25F9C0E}" srcOrd="1" destOrd="0" presId="urn:microsoft.com/office/officeart/2005/8/layout/vList5"/>
    <dgm:cxn modelId="{8C2CE54C-EB21-405A-9B09-5CF3C2D0FAE4}" type="presParOf" srcId="{0FF0F158-9211-439F-9BF1-36BC18EEC83A}" destId="{56D64D33-B518-4C5B-8420-82F28E95B3CD}" srcOrd="7" destOrd="0" presId="urn:microsoft.com/office/officeart/2005/8/layout/vList5"/>
    <dgm:cxn modelId="{3834FA75-3BFE-46BC-9E2C-7635465AA65C}" type="presParOf" srcId="{0FF0F158-9211-439F-9BF1-36BC18EEC83A}" destId="{A316951D-5947-46DB-826B-90B3E5E7EE66}" srcOrd="8" destOrd="0" presId="urn:microsoft.com/office/officeart/2005/8/layout/vList5"/>
    <dgm:cxn modelId="{752A9416-566A-458B-A0D4-0B0B13C330AE}" type="presParOf" srcId="{A316951D-5947-46DB-826B-90B3E5E7EE66}" destId="{F3196B13-46D8-482E-B56E-6971E575DC48}" srcOrd="0" destOrd="0" presId="urn:microsoft.com/office/officeart/2005/8/layout/vList5"/>
    <dgm:cxn modelId="{C2C409A9-0E40-4568-A7EA-57EBF3EFFB43}" type="presParOf" srcId="{A316951D-5947-46DB-826B-90B3E5E7EE66}" destId="{72A8C27A-D45F-4AFB-A478-F03E3A7371C5}" srcOrd="1" destOrd="0" presId="urn:microsoft.com/office/officeart/2005/8/layout/vList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9DA8F9B-DA91-4772-986B-89B883DE8DE2}"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kumimoji="1" lang="ja-JP" altLang="en-US"/>
        </a:p>
      </dgm:t>
    </dgm:pt>
    <dgm:pt modelId="{85BB6196-F34A-4F57-B0C9-68D255228B9A}">
      <dgm:prSet phldrT="[テキスト]"/>
      <dgm:spPr/>
      <dgm:t>
        <a:bodyPr/>
        <a:lstStyle/>
        <a:p>
          <a:r>
            <a:rPr kumimoji="1" lang="ja-JP" altLang="en-US" baseline="0" dirty="0">
              <a:latin typeface="UD デジタル 教科書体 NK-R" panose="02020400000000000000" pitchFamily="18" charset="-128"/>
              <a:ea typeface="UD デジタル 教科書体 NK-R" panose="02020400000000000000" pitchFamily="18" charset="-128"/>
            </a:rPr>
            <a:t>＜</a:t>
          </a:r>
          <a:r>
            <a:rPr kumimoji="1" lang="en-US" altLang="ja-JP" baseline="0" dirty="0">
              <a:latin typeface="UD デジタル 教科書体 NK-R" panose="02020400000000000000" pitchFamily="18" charset="-128"/>
              <a:ea typeface="UD デジタル 教科書体 NK-R" panose="02020400000000000000" pitchFamily="18" charset="-128"/>
            </a:rPr>
            <a:t>1</a:t>
          </a:r>
          <a:r>
            <a:rPr kumimoji="1" lang="ja-JP" altLang="en-US" baseline="0" dirty="0">
              <a:latin typeface="UD デジタル 教科書体 NK-R" panose="02020400000000000000" pitchFamily="18" charset="-128"/>
              <a:ea typeface="UD デジタル 教科書体 NK-R" panose="02020400000000000000" pitchFamily="18" charset="-128"/>
            </a:rPr>
            <a:t>学期＞</a:t>
          </a:r>
        </a:p>
      </dgm:t>
    </dgm:pt>
    <dgm:pt modelId="{6EFFB351-00AF-4FE4-9B7C-D5E837D7CA78}" type="parTrans" cxnId="{B0B68D42-F073-4B55-9029-34C51B1599A1}">
      <dgm:prSet/>
      <dgm:spPr/>
      <dgm:t>
        <a:bodyPr/>
        <a:lstStyle/>
        <a:p>
          <a:endParaRPr kumimoji="1" lang="ja-JP" altLang="en-US"/>
        </a:p>
      </dgm:t>
    </dgm:pt>
    <dgm:pt modelId="{768DB1F7-AD64-4DE2-A7D5-376076C97812}" type="sibTrans" cxnId="{B0B68D42-F073-4B55-9029-34C51B1599A1}">
      <dgm:prSet/>
      <dgm:spPr/>
      <dgm:t>
        <a:bodyPr/>
        <a:lstStyle/>
        <a:p>
          <a:endParaRPr kumimoji="1" lang="ja-JP" altLang="en-US"/>
        </a:p>
      </dgm:t>
    </dgm:pt>
    <dgm:pt modelId="{E052C016-7394-44CA-A42B-A170928AFD32}">
      <dgm:prSet phldrT="[テキスト]"/>
      <dgm:spPr/>
      <dgm:t>
        <a:bodyPr/>
        <a:lstStyle/>
        <a:p>
          <a:r>
            <a:rPr kumimoji="1" lang="ja-JP" altLang="en-US" baseline="0" dirty="0">
              <a:latin typeface="UD デジタル 教科書体 NK-R" panose="02020400000000000000" pitchFamily="18" charset="-128"/>
              <a:ea typeface="UD デジタル 教科書体 NK-R" panose="02020400000000000000" pitchFamily="18" charset="-128"/>
            </a:rPr>
            <a:t>入園式</a:t>
          </a:r>
        </a:p>
      </dgm:t>
    </dgm:pt>
    <dgm:pt modelId="{7A32861F-AD0F-4181-8E8E-908B6356F681}" type="parTrans" cxnId="{BE001819-C446-4E46-8B5C-125A406E3475}">
      <dgm:prSet/>
      <dgm:spPr/>
      <dgm:t>
        <a:bodyPr/>
        <a:lstStyle/>
        <a:p>
          <a:endParaRPr kumimoji="1" lang="ja-JP" altLang="en-US"/>
        </a:p>
      </dgm:t>
    </dgm:pt>
    <dgm:pt modelId="{DD84C168-26B3-41E8-8ECE-5E9618E084F2}" type="sibTrans" cxnId="{BE001819-C446-4E46-8B5C-125A406E3475}">
      <dgm:prSet/>
      <dgm:spPr/>
      <dgm:t>
        <a:bodyPr/>
        <a:lstStyle/>
        <a:p>
          <a:endParaRPr kumimoji="1" lang="ja-JP" altLang="en-US"/>
        </a:p>
      </dgm:t>
    </dgm:pt>
    <dgm:pt modelId="{61939FC8-3DF9-4A95-BE2A-74530AF61AC1}">
      <dgm:prSet phldrT="[テキスト]"/>
      <dgm:spPr/>
      <dgm:t>
        <a:bodyPr/>
        <a:lstStyle/>
        <a:p>
          <a:r>
            <a:rPr kumimoji="1" lang="ja-JP" altLang="en-US" baseline="0" dirty="0">
              <a:ea typeface="UD デジタル 教科書体 NK-R" panose="02020400000000000000" pitchFamily="18" charset="-128"/>
            </a:rPr>
            <a:t>＜</a:t>
          </a:r>
          <a:r>
            <a:rPr kumimoji="1" lang="en-US" altLang="ja-JP" baseline="0" dirty="0">
              <a:ea typeface="UD デジタル 教科書体 NK-R" panose="02020400000000000000" pitchFamily="18" charset="-128"/>
            </a:rPr>
            <a:t>2</a:t>
          </a:r>
          <a:r>
            <a:rPr kumimoji="1" lang="ja-JP" altLang="en-US" baseline="0" dirty="0">
              <a:ea typeface="UD デジタル 教科書体 NK-R" panose="02020400000000000000" pitchFamily="18" charset="-128"/>
            </a:rPr>
            <a:t>学期＞</a:t>
          </a:r>
        </a:p>
      </dgm:t>
    </dgm:pt>
    <dgm:pt modelId="{51341258-AEA2-429D-9036-7C95357232AE}" type="parTrans" cxnId="{BF567938-C34C-4F88-8584-7179584D2068}">
      <dgm:prSet/>
      <dgm:spPr/>
      <dgm:t>
        <a:bodyPr/>
        <a:lstStyle/>
        <a:p>
          <a:endParaRPr kumimoji="1" lang="ja-JP" altLang="en-US"/>
        </a:p>
      </dgm:t>
    </dgm:pt>
    <dgm:pt modelId="{59C22BB5-34FA-4D71-8A59-71A1F49B583D}" type="sibTrans" cxnId="{BF567938-C34C-4F88-8584-7179584D2068}">
      <dgm:prSet/>
      <dgm:spPr/>
      <dgm:t>
        <a:bodyPr/>
        <a:lstStyle/>
        <a:p>
          <a:endParaRPr kumimoji="1" lang="ja-JP" altLang="en-US"/>
        </a:p>
      </dgm:t>
    </dgm:pt>
    <dgm:pt modelId="{91DBC414-376B-4D4E-9273-BA72F4D5F6F4}">
      <dgm:prSet phldrT="[テキスト]"/>
      <dgm:spPr/>
      <dgm:t>
        <a:bodyPr/>
        <a:lstStyle/>
        <a:p>
          <a:r>
            <a:rPr kumimoji="1" lang="ja-JP" altLang="en-US" baseline="0" dirty="0">
              <a:latin typeface="UD デジタル 教科書体 NK-R" panose="02020400000000000000" pitchFamily="18" charset="-128"/>
              <a:ea typeface="UD デジタル 教科書体 NK-R" panose="02020400000000000000" pitchFamily="18" charset="-128"/>
            </a:rPr>
            <a:t>運動会</a:t>
          </a:r>
        </a:p>
      </dgm:t>
    </dgm:pt>
    <dgm:pt modelId="{9F7BCC7D-4A26-4083-B756-31931253BDDF}" type="parTrans" cxnId="{256C6681-8913-4129-A0E5-C50CBB9FE58E}">
      <dgm:prSet/>
      <dgm:spPr/>
      <dgm:t>
        <a:bodyPr/>
        <a:lstStyle/>
        <a:p>
          <a:endParaRPr kumimoji="1" lang="ja-JP" altLang="en-US"/>
        </a:p>
      </dgm:t>
    </dgm:pt>
    <dgm:pt modelId="{99818305-8FB4-4BCA-9C55-04D5BE7D226B}" type="sibTrans" cxnId="{256C6681-8913-4129-A0E5-C50CBB9FE58E}">
      <dgm:prSet/>
      <dgm:spPr/>
      <dgm:t>
        <a:bodyPr/>
        <a:lstStyle/>
        <a:p>
          <a:endParaRPr kumimoji="1" lang="ja-JP" altLang="en-US"/>
        </a:p>
      </dgm:t>
    </dgm:pt>
    <dgm:pt modelId="{64A264FA-5952-49E1-B98A-5DE5B0E84C7D}">
      <dgm:prSet phldrT="[テキスト]"/>
      <dgm:spPr/>
      <dgm:t>
        <a:bodyPr/>
        <a:lstStyle/>
        <a:p>
          <a:r>
            <a:rPr kumimoji="1" lang="ja-JP" altLang="en-US" baseline="0" dirty="0">
              <a:latin typeface="UD デジタル 教科書体 NK-R" panose="02020400000000000000" pitchFamily="18" charset="-128"/>
              <a:ea typeface="UD デジタル 教科書体 NK-R" panose="02020400000000000000" pitchFamily="18" charset="-128"/>
            </a:rPr>
            <a:t>遠足</a:t>
          </a:r>
        </a:p>
      </dgm:t>
    </dgm:pt>
    <dgm:pt modelId="{72925C14-E99B-4CC0-B123-CAEC735C1678}" type="parTrans" cxnId="{B28E38FD-91E1-4912-AB76-5D7BCA92C2E5}">
      <dgm:prSet/>
      <dgm:spPr/>
      <dgm:t>
        <a:bodyPr/>
        <a:lstStyle/>
        <a:p>
          <a:endParaRPr kumimoji="1" lang="ja-JP" altLang="en-US"/>
        </a:p>
      </dgm:t>
    </dgm:pt>
    <dgm:pt modelId="{B90C678B-F6BB-49A2-97F8-04DDCF059F12}" type="sibTrans" cxnId="{B28E38FD-91E1-4912-AB76-5D7BCA92C2E5}">
      <dgm:prSet/>
      <dgm:spPr/>
      <dgm:t>
        <a:bodyPr/>
        <a:lstStyle/>
        <a:p>
          <a:endParaRPr kumimoji="1" lang="ja-JP" altLang="en-US"/>
        </a:p>
      </dgm:t>
    </dgm:pt>
    <dgm:pt modelId="{37F20341-6E8B-4029-A259-25BB701CD140}">
      <dgm:prSet phldrT="[テキスト]"/>
      <dgm:spPr/>
      <dgm:t>
        <a:bodyPr/>
        <a:lstStyle/>
        <a:p>
          <a:r>
            <a:rPr kumimoji="1" lang="ja-JP" altLang="en-US" baseline="0" dirty="0">
              <a:ea typeface="UD デジタル 教科書体 NK-R" panose="02020400000000000000" pitchFamily="18" charset="-128"/>
            </a:rPr>
            <a:t>＜</a:t>
          </a:r>
          <a:r>
            <a:rPr kumimoji="1" lang="en-US" altLang="ja-JP" baseline="0" dirty="0">
              <a:ea typeface="UD デジタル 教科書体 NK-R" panose="02020400000000000000" pitchFamily="18" charset="-128"/>
            </a:rPr>
            <a:t>3</a:t>
          </a:r>
          <a:r>
            <a:rPr kumimoji="1" lang="ja-JP" altLang="en-US" baseline="0" dirty="0">
              <a:ea typeface="UD デジタル 教科書体 NK-R" panose="02020400000000000000" pitchFamily="18" charset="-128"/>
            </a:rPr>
            <a:t>学期＞</a:t>
          </a:r>
        </a:p>
      </dgm:t>
    </dgm:pt>
    <dgm:pt modelId="{4E38A38A-EB93-4C8F-9664-E2067045E8CB}" type="parTrans" cxnId="{53823C61-359B-473C-B348-AA317B29A648}">
      <dgm:prSet/>
      <dgm:spPr/>
      <dgm:t>
        <a:bodyPr/>
        <a:lstStyle/>
        <a:p>
          <a:endParaRPr kumimoji="1" lang="ja-JP" altLang="en-US"/>
        </a:p>
      </dgm:t>
    </dgm:pt>
    <dgm:pt modelId="{72F77E28-30C4-4115-8FA7-C03EB9B8FC67}" type="sibTrans" cxnId="{53823C61-359B-473C-B348-AA317B29A648}">
      <dgm:prSet/>
      <dgm:spPr/>
      <dgm:t>
        <a:bodyPr/>
        <a:lstStyle/>
        <a:p>
          <a:endParaRPr kumimoji="1" lang="ja-JP" altLang="en-US"/>
        </a:p>
      </dgm:t>
    </dgm:pt>
    <dgm:pt modelId="{25C3BAA0-5547-48BB-96DE-660190DDE14D}">
      <dgm:prSet phldrT="[テキスト]"/>
      <dgm:spPr/>
      <dgm:t>
        <a:bodyPr/>
        <a:lstStyle/>
        <a:p>
          <a:r>
            <a:rPr kumimoji="1" lang="ja-JP" altLang="en-US" baseline="0" dirty="0">
              <a:ea typeface="UD デジタル 教科書体 NK-R" panose="02020400000000000000" pitchFamily="18" charset="-128"/>
            </a:rPr>
            <a:t>遠足</a:t>
          </a:r>
        </a:p>
      </dgm:t>
    </dgm:pt>
    <dgm:pt modelId="{43FC06D8-54B9-4D54-A113-2B39EBEAF24A}" type="parTrans" cxnId="{36315F99-1A11-4BEB-BC96-BE009ADBC238}">
      <dgm:prSet/>
      <dgm:spPr/>
      <dgm:t>
        <a:bodyPr/>
        <a:lstStyle/>
        <a:p>
          <a:endParaRPr kumimoji="1" lang="ja-JP" altLang="en-US"/>
        </a:p>
      </dgm:t>
    </dgm:pt>
    <dgm:pt modelId="{944FCC15-9585-473A-BDDF-E66FD0ABED35}" type="sibTrans" cxnId="{36315F99-1A11-4BEB-BC96-BE009ADBC238}">
      <dgm:prSet/>
      <dgm:spPr/>
      <dgm:t>
        <a:bodyPr/>
        <a:lstStyle/>
        <a:p>
          <a:endParaRPr kumimoji="1" lang="ja-JP" altLang="en-US"/>
        </a:p>
      </dgm:t>
    </dgm:pt>
    <dgm:pt modelId="{84BE3CE1-4893-40A6-ADF3-D5416107557F}">
      <dgm:prSet phldrT="[テキスト]"/>
      <dgm:spPr/>
      <dgm:t>
        <a:bodyPr/>
        <a:lstStyle/>
        <a:p>
          <a:r>
            <a:rPr kumimoji="1" lang="ja-JP" altLang="en-US" baseline="0" dirty="0">
              <a:ea typeface="UD デジタル 教科書体 NK-R" panose="02020400000000000000" pitchFamily="18" charset="-128"/>
            </a:rPr>
            <a:t>卒園式</a:t>
          </a:r>
        </a:p>
      </dgm:t>
    </dgm:pt>
    <dgm:pt modelId="{2A08B21D-64F4-49ED-AE36-DF1D7F2C8E47}" type="parTrans" cxnId="{C9690B59-A622-453C-96EE-C8A41F9DBF39}">
      <dgm:prSet/>
      <dgm:spPr/>
      <dgm:t>
        <a:bodyPr/>
        <a:lstStyle/>
        <a:p>
          <a:endParaRPr kumimoji="1" lang="ja-JP" altLang="en-US"/>
        </a:p>
      </dgm:t>
    </dgm:pt>
    <dgm:pt modelId="{C923DF79-DC26-4688-B9F1-0EF569C001D6}" type="sibTrans" cxnId="{C9690B59-A622-453C-96EE-C8A41F9DBF39}">
      <dgm:prSet/>
      <dgm:spPr/>
      <dgm:t>
        <a:bodyPr/>
        <a:lstStyle/>
        <a:p>
          <a:endParaRPr kumimoji="1" lang="ja-JP" altLang="en-US"/>
        </a:p>
      </dgm:t>
    </dgm:pt>
    <dgm:pt modelId="{A170765C-CE4F-4ABB-8CA0-76EAF90038DD}">
      <dgm:prSet phldrT="[テキスト]"/>
      <dgm:spPr/>
      <dgm:t>
        <a:bodyPr/>
        <a:lstStyle/>
        <a:p>
          <a:r>
            <a:rPr kumimoji="1" lang="ja-JP" altLang="en-US" baseline="0" dirty="0">
              <a:ea typeface="UD デジタル 教科書体 NK-R" panose="02020400000000000000" pitchFamily="18" charset="-128"/>
            </a:rPr>
            <a:t>＜毎月実施＞</a:t>
          </a:r>
        </a:p>
      </dgm:t>
    </dgm:pt>
    <dgm:pt modelId="{2818C03A-C673-4B32-A6AF-3086B3CDBD7A}" type="parTrans" cxnId="{1DDBBF18-FF7D-41C4-A974-A00A3FF963B7}">
      <dgm:prSet/>
      <dgm:spPr/>
      <dgm:t>
        <a:bodyPr/>
        <a:lstStyle/>
        <a:p>
          <a:endParaRPr kumimoji="1" lang="ja-JP" altLang="en-US"/>
        </a:p>
      </dgm:t>
    </dgm:pt>
    <dgm:pt modelId="{EC5DCFA1-F30C-48EF-990C-51690E784997}" type="sibTrans" cxnId="{1DDBBF18-FF7D-41C4-A974-A00A3FF963B7}">
      <dgm:prSet/>
      <dgm:spPr/>
      <dgm:t>
        <a:bodyPr/>
        <a:lstStyle/>
        <a:p>
          <a:endParaRPr kumimoji="1" lang="ja-JP" altLang="en-US"/>
        </a:p>
      </dgm:t>
    </dgm:pt>
    <dgm:pt modelId="{5299E05A-A24D-4F80-BE9C-F0661C372BCE}">
      <dgm:prSet phldrT="[テキスト]"/>
      <dgm:spPr/>
      <dgm:t>
        <a:bodyPr/>
        <a:lstStyle/>
        <a:p>
          <a:r>
            <a:rPr kumimoji="1" lang="ja-JP" altLang="en-US" baseline="0" dirty="0">
              <a:ea typeface="UD デジタル 教科書体 NK-R" panose="02020400000000000000" pitchFamily="18" charset="-128"/>
            </a:rPr>
            <a:t>身体測定</a:t>
          </a:r>
        </a:p>
      </dgm:t>
    </dgm:pt>
    <dgm:pt modelId="{5FC10895-E79D-4532-B228-4120497C240A}" type="parTrans" cxnId="{71029197-83FA-4B6A-9AB6-4405D6F2A41E}">
      <dgm:prSet/>
      <dgm:spPr/>
      <dgm:t>
        <a:bodyPr/>
        <a:lstStyle/>
        <a:p>
          <a:endParaRPr kumimoji="1" lang="ja-JP" altLang="en-US"/>
        </a:p>
      </dgm:t>
    </dgm:pt>
    <dgm:pt modelId="{F083ED5E-3873-4820-8B36-BBF6BD14991B}" type="sibTrans" cxnId="{71029197-83FA-4B6A-9AB6-4405D6F2A41E}">
      <dgm:prSet/>
      <dgm:spPr/>
      <dgm:t>
        <a:bodyPr/>
        <a:lstStyle/>
        <a:p>
          <a:endParaRPr kumimoji="1" lang="ja-JP" altLang="en-US"/>
        </a:p>
      </dgm:t>
    </dgm:pt>
    <dgm:pt modelId="{A8D45CCA-ABA2-40AD-BB8E-7AB0A5C2C57C}">
      <dgm:prSet phldrT="[テキスト]"/>
      <dgm:spPr/>
      <dgm:t>
        <a:bodyPr/>
        <a:lstStyle/>
        <a:p>
          <a:r>
            <a:rPr kumimoji="1" lang="ja-JP" altLang="en-US" baseline="0" dirty="0">
              <a:latin typeface="UD デジタル 教科書体 NK-R" panose="02020400000000000000" pitchFamily="18" charset="-128"/>
              <a:ea typeface="UD デジタル 教科書体 NK-R" panose="02020400000000000000" pitchFamily="18" charset="-128"/>
            </a:rPr>
            <a:t>遠足</a:t>
          </a:r>
        </a:p>
      </dgm:t>
    </dgm:pt>
    <dgm:pt modelId="{8DE05C99-837E-4515-920A-3A940DF1C792}" type="parTrans" cxnId="{6CBA7BC9-E8CF-4968-989A-AC6F04F15E00}">
      <dgm:prSet/>
      <dgm:spPr/>
      <dgm:t>
        <a:bodyPr/>
        <a:lstStyle/>
        <a:p>
          <a:endParaRPr kumimoji="1" lang="ja-JP" altLang="en-US"/>
        </a:p>
      </dgm:t>
    </dgm:pt>
    <dgm:pt modelId="{743894FA-FF94-4D07-A245-C8C35F935759}" type="sibTrans" cxnId="{6CBA7BC9-E8CF-4968-989A-AC6F04F15E00}">
      <dgm:prSet/>
      <dgm:spPr/>
      <dgm:t>
        <a:bodyPr/>
        <a:lstStyle/>
        <a:p>
          <a:endParaRPr kumimoji="1" lang="ja-JP" altLang="en-US"/>
        </a:p>
      </dgm:t>
    </dgm:pt>
    <dgm:pt modelId="{12559283-54F9-4180-B8D4-4A7B9CC26A98}">
      <dgm:prSet phldrT="[テキスト]"/>
      <dgm:spPr/>
      <dgm:t>
        <a:bodyPr/>
        <a:lstStyle/>
        <a:p>
          <a:r>
            <a:rPr kumimoji="1" lang="ja-JP" altLang="en-US" baseline="0" dirty="0">
              <a:latin typeface="UD デジタル 教科書体 NK-R" panose="02020400000000000000" pitchFamily="18" charset="-128"/>
              <a:ea typeface="UD デジタル 教科書体 NK-R" panose="02020400000000000000" pitchFamily="18" charset="-128"/>
            </a:rPr>
            <a:t>プール開き</a:t>
          </a:r>
        </a:p>
      </dgm:t>
    </dgm:pt>
    <dgm:pt modelId="{C4533A7A-F396-4B7D-B07C-362749FD968C}" type="parTrans" cxnId="{18199881-31B6-49A3-B070-1B5BA35282DB}">
      <dgm:prSet/>
      <dgm:spPr/>
      <dgm:t>
        <a:bodyPr/>
        <a:lstStyle/>
        <a:p>
          <a:endParaRPr kumimoji="1" lang="ja-JP" altLang="en-US"/>
        </a:p>
      </dgm:t>
    </dgm:pt>
    <dgm:pt modelId="{05589E53-B41E-4063-9CBD-3F1B106815C9}" type="sibTrans" cxnId="{18199881-31B6-49A3-B070-1B5BA35282DB}">
      <dgm:prSet/>
      <dgm:spPr/>
      <dgm:t>
        <a:bodyPr/>
        <a:lstStyle/>
        <a:p>
          <a:endParaRPr kumimoji="1" lang="ja-JP" altLang="en-US"/>
        </a:p>
      </dgm:t>
    </dgm:pt>
    <dgm:pt modelId="{DA10DB5E-2FE3-441C-A198-FD370C816792}">
      <dgm:prSet phldrT="[テキスト]"/>
      <dgm:spPr/>
      <dgm:t>
        <a:bodyPr/>
        <a:lstStyle/>
        <a:p>
          <a:r>
            <a:rPr kumimoji="1" lang="ja-JP" altLang="en-US" baseline="0" dirty="0">
              <a:latin typeface="UD デジタル 教科書体 NK-R" panose="02020400000000000000" pitchFamily="18" charset="-128"/>
              <a:ea typeface="UD デジタル 教科書体 NK-R" panose="02020400000000000000" pitchFamily="18" charset="-128"/>
            </a:rPr>
            <a:t>親子遠足</a:t>
          </a:r>
        </a:p>
      </dgm:t>
    </dgm:pt>
    <dgm:pt modelId="{6F0F55B1-0C63-44F1-8FCC-2C1174ABCCDD}" type="parTrans" cxnId="{B3944DB5-30AD-47D8-A31A-31A3DA2C3BD4}">
      <dgm:prSet/>
      <dgm:spPr/>
      <dgm:t>
        <a:bodyPr/>
        <a:lstStyle/>
        <a:p>
          <a:endParaRPr kumimoji="1" lang="ja-JP" altLang="en-US"/>
        </a:p>
      </dgm:t>
    </dgm:pt>
    <dgm:pt modelId="{9748ABFD-A5D5-44D3-AC73-424125E7499B}" type="sibTrans" cxnId="{B3944DB5-30AD-47D8-A31A-31A3DA2C3BD4}">
      <dgm:prSet/>
      <dgm:spPr/>
      <dgm:t>
        <a:bodyPr/>
        <a:lstStyle/>
        <a:p>
          <a:endParaRPr kumimoji="1" lang="ja-JP" altLang="en-US"/>
        </a:p>
      </dgm:t>
    </dgm:pt>
    <dgm:pt modelId="{90C7D6CF-2FB4-46E5-BBA6-3100BCB65B79}">
      <dgm:prSet phldrT="[テキスト]"/>
      <dgm:spPr/>
      <dgm:t>
        <a:bodyPr/>
        <a:lstStyle/>
        <a:p>
          <a:r>
            <a:rPr kumimoji="1" lang="ja-JP" altLang="en-US" baseline="0" dirty="0">
              <a:latin typeface="UD デジタル 教科書体 NK-R" panose="02020400000000000000" pitchFamily="18" charset="-128"/>
              <a:ea typeface="UD デジタル 教科書体 NK-R" panose="02020400000000000000" pitchFamily="18" charset="-128"/>
            </a:rPr>
            <a:t>夢まつり（作品展・講演会）</a:t>
          </a:r>
        </a:p>
      </dgm:t>
    </dgm:pt>
    <dgm:pt modelId="{D4803036-041B-4A80-88C0-D7A5C868148B}" type="parTrans" cxnId="{CDB35243-4E1C-445D-A760-05BD1220C16E}">
      <dgm:prSet/>
      <dgm:spPr/>
      <dgm:t>
        <a:bodyPr/>
        <a:lstStyle/>
        <a:p>
          <a:endParaRPr kumimoji="1" lang="ja-JP" altLang="en-US"/>
        </a:p>
      </dgm:t>
    </dgm:pt>
    <dgm:pt modelId="{28500717-7F02-4C3A-97B0-BD98C0137E76}" type="sibTrans" cxnId="{CDB35243-4E1C-445D-A760-05BD1220C16E}">
      <dgm:prSet/>
      <dgm:spPr/>
      <dgm:t>
        <a:bodyPr/>
        <a:lstStyle/>
        <a:p>
          <a:endParaRPr kumimoji="1" lang="ja-JP" altLang="en-US"/>
        </a:p>
      </dgm:t>
    </dgm:pt>
    <dgm:pt modelId="{B80803C1-76CA-4C19-91F4-86D4CAE6C55A}">
      <dgm:prSet phldrT="[テキスト]"/>
      <dgm:spPr/>
      <dgm:t>
        <a:bodyPr/>
        <a:lstStyle/>
        <a:p>
          <a:r>
            <a:rPr kumimoji="1" lang="ja-JP" altLang="en-US" baseline="0" dirty="0">
              <a:ea typeface="UD デジタル 教科書体 NK-R" panose="02020400000000000000" pitchFamily="18" charset="-128"/>
            </a:rPr>
            <a:t>避難訓練</a:t>
          </a:r>
        </a:p>
      </dgm:t>
    </dgm:pt>
    <dgm:pt modelId="{65379D28-7AFE-48D9-B661-7A3A0CE960EE}" type="parTrans" cxnId="{43C68B1F-7389-4960-9E8B-75801D36035E}">
      <dgm:prSet/>
      <dgm:spPr/>
      <dgm:t>
        <a:bodyPr/>
        <a:lstStyle/>
        <a:p>
          <a:endParaRPr kumimoji="1" lang="ja-JP" altLang="en-US"/>
        </a:p>
      </dgm:t>
    </dgm:pt>
    <dgm:pt modelId="{368C387D-AF5E-4417-9BB8-1F3E96EE42FF}" type="sibTrans" cxnId="{43C68B1F-7389-4960-9E8B-75801D36035E}">
      <dgm:prSet/>
      <dgm:spPr/>
      <dgm:t>
        <a:bodyPr/>
        <a:lstStyle/>
        <a:p>
          <a:endParaRPr kumimoji="1" lang="ja-JP" altLang="en-US"/>
        </a:p>
      </dgm:t>
    </dgm:pt>
    <dgm:pt modelId="{73CFD9D3-5859-4E0B-8556-93B8A3AE14CF}">
      <dgm:prSet phldrT="[テキスト]"/>
      <dgm:spPr/>
      <dgm:t>
        <a:bodyPr/>
        <a:lstStyle/>
        <a:p>
          <a:r>
            <a:rPr kumimoji="1" lang="ja-JP" altLang="en-US" baseline="0" dirty="0">
              <a:ea typeface="UD デジタル 教科書体 NK-R" panose="02020400000000000000" pitchFamily="18" charset="-128"/>
            </a:rPr>
            <a:t>誕生日会</a:t>
          </a:r>
        </a:p>
      </dgm:t>
    </dgm:pt>
    <dgm:pt modelId="{2866591F-AD4C-4232-863E-27CA1F17611D}" type="parTrans" cxnId="{5F426009-48F4-460F-9DD6-E8258A520DEE}">
      <dgm:prSet/>
      <dgm:spPr/>
      <dgm:t>
        <a:bodyPr/>
        <a:lstStyle/>
        <a:p>
          <a:endParaRPr kumimoji="1" lang="ja-JP" altLang="en-US"/>
        </a:p>
      </dgm:t>
    </dgm:pt>
    <dgm:pt modelId="{441A2185-3961-42D8-B22B-D1317335B03A}" type="sibTrans" cxnId="{5F426009-48F4-460F-9DD6-E8258A520DEE}">
      <dgm:prSet/>
      <dgm:spPr/>
      <dgm:t>
        <a:bodyPr/>
        <a:lstStyle/>
        <a:p>
          <a:endParaRPr kumimoji="1" lang="ja-JP" altLang="en-US"/>
        </a:p>
      </dgm:t>
    </dgm:pt>
    <dgm:pt modelId="{282338F4-0FDA-4C0D-A295-ED0E157EDDF2}">
      <dgm:prSet phldrT="[テキスト]"/>
      <dgm:spPr/>
      <dgm:t>
        <a:bodyPr/>
        <a:lstStyle/>
        <a:p>
          <a:r>
            <a:rPr kumimoji="1" lang="ja-JP" altLang="en-US" baseline="0" dirty="0">
              <a:ea typeface="UD デジタル 教科書体 NK-R" panose="02020400000000000000" pitchFamily="18" charset="-128"/>
            </a:rPr>
            <a:t>＜その他＞</a:t>
          </a:r>
        </a:p>
      </dgm:t>
    </dgm:pt>
    <dgm:pt modelId="{A7EA6E9C-7DEC-43B5-8854-34B039389FC0}" type="parTrans" cxnId="{75C74E17-88A3-42C8-81AA-7E0EB66A9674}">
      <dgm:prSet/>
      <dgm:spPr/>
      <dgm:t>
        <a:bodyPr/>
        <a:lstStyle/>
        <a:p>
          <a:endParaRPr kumimoji="1" lang="ja-JP" altLang="en-US"/>
        </a:p>
      </dgm:t>
    </dgm:pt>
    <dgm:pt modelId="{AB642FB7-87AB-4833-884F-CE6279F91869}" type="sibTrans" cxnId="{75C74E17-88A3-42C8-81AA-7E0EB66A9674}">
      <dgm:prSet/>
      <dgm:spPr/>
      <dgm:t>
        <a:bodyPr/>
        <a:lstStyle/>
        <a:p>
          <a:endParaRPr kumimoji="1" lang="ja-JP" altLang="en-US"/>
        </a:p>
      </dgm:t>
    </dgm:pt>
    <dgm:pt modelId="{FBBCE514-E8C3-4B4C-8E24-493C4A49C671}">
      <dgm:prSet phldrT="[テキスト]"/>
      <dgm:spPr/>
      <dgm:t>
        <a:bodyPr/>
        <a:lstStyle/>
        <a:p>
          <a:r>
            <a:rPr kumimoji="1" lang="ja-JP" altLang="en-US" baseline="0" dirty="0">
              <a:ea typeface="UD デジタル 教科書体 NK-R" panose="02020400000000000000" pitchFamily="18" charset="-128"/>
            </a:rPr>
            <a:t>保護者会</a:t>
          </a:r>
        </a:p>
      </dgm:t>
    </dgm:pt>
    <dgm:pt modelId="{C0C76041-606F-4CFE-A4C9-FDC9D73FF075}" type="parTrans" cxnId="{F2C5A659-2EE2-41FF-9435-D09360B53994}">
      <dgm:prSet/>
      <dgm:spPr/>
      <dgm:t>
        <a:bodyPr/>
        <a:lstStyle/>
        <a:p>
          <a:endParaRPr kumimoji="1" lang="ja-JP" altLang="en-US"/>
        </a:p>
      </dgm:t>
    </dgm:pt>
    <dgm:pt modelId="{E58D0C25-A365-49E5-B525-08FCE23257AE}" type="sibTrans" cxnId="{F2C5A659-2EE2-41FF-9435-D09360B53994}">
      <dgm:prSet/>
      <dgm:spPr/>
      <dgm:t>
        <a:bodyPr/>
        <a:lstStyle/>
        <a:p>
          <a:endParaRPr kumimoji="1" lang="ja-JP" altLang="en-US"/>
        </a:p>
      </dgm:t>
    </dgm:pt>
    <dgm:pt modelId="{5D9ADB91-F254-4892-8B8B-DB2F44A2495C}">
      <dgm:prSet phldrT="[テキスト]"/>
      <dgm:spPr/>
      <dgm:t>
        <a:bodyPr/>
        <a:lstStyle/>
        <a:p>
          <a:r>
            <a:rPr kumimoji="1" lang="ja-JP" altLang="en-US" baseline="0" dirty="0">
              <a:ea typeface="UD デジタル 教科書体 NK-R" panose="02020400000000000000" pitchFamily="18" charset="-128"/>
            </a:rPr>
            <a:t>療育見学・参加</a:t>
          </a:r>
        </a:p>
      </dgm:t>
    </dgm:pt>
    <dgm:pt modelId="{6D0455CC-2A96-4363-899D-36CFF1FD5FF9}" type="parTrans" cxnId="{ABAD0A42-32C7-409B-A81E-EB66FB71D26A}">
      <dgm:prSet/>
      <dgm:spPr/>
      <dgm:t>
        <a:bodyPr/>
        <a:lstStyle/>
        <a:p>
          <a:endParaRPr kumimoji="1" lang="ja-JP" altLang="en-US"/>
        </a:p>
      </dgm:t>
    </dgm:pt>
    <dgm:pt modelId="{5416E8F2-2345-4CCC-9E2B-2C494395A524}" type="sibTrans" cxnId="{ABAD0A42-32C7-409B-A81E-EB66FB71D26A}">
      <dgm:prSet/>
      <dgm:spPr/>
      <dgm:t>
        <a:bodyPr/>
        <a:lstStyle/>
        <a:p>
          <a:endParaRPr kumimoji="1" lang="ja-JP" altLang="en-US"/>
        </a:p>
      </dgm:t>
    </dgm:pt>
    <dgm:pt modelId="{153A8C14-9CC6-4CA9-B3E0-A46477AF7D15}">
      <dgm:prSet phldrT="[テキスト]"/>
      <dgm:spPr/>
      <dgm:t>
        <a:bodyPr/>
        <a:lstStyle/>
        <a:p>
          <a:r>
            <a:rPr kumimoji="1" lang="ja-JP" altLang="en-US" baseline="0" dirty="0">
              <a:ea typeface="UD デジタル 教科書体 NK-R" panose="02020400000000000000" pitchFamily="18" charset="-128"/>
            </a:rPr>
            <a:t>面談（職員・嘱託医）</a:t>
          </a:r>
        </a:p>
      </dgm:t>
    </dgm:pt>
    <dgm:pt modelId="{15D4E14A-D32A-49EA-8FBA-0F621293DCD0}" type="parTrans" cxnId="{0AC23A6C-B28D-4B56-AEA5-E4E6CC47E0B3}">
      <dgm:prSet/>
      <dgm:spPr/>
      <dgm:t>
        <a:bodyPr/>
        <a:lstStyle/>
        <a:p>
          <a:endParaRPr kumimoji="1" lang="ja-JP" altLang="en-US"/>
        </a:p>
      </dgm:t>
    </dgm:pt>
    <dgm:pt modelId="{FC0D372B-CCDC-494E-99DA-15CA886BD836}" type="sibTrans" cxnId="{0AC23A6C-B28D-4B56-AEA5-E4E6CC47E0B3}">
      <dgm:prSet/>
      <dgm:spPr/>
      <dgm:t>
        <a:bodyPr/>
        <a:lstStyle/>
        <a:p>
          <a:endParaRPr kumimoji="1" lang="ja-JP" altLang="en-US"/>
        </a:p>
      </dgm:t>
    </dgm:pt>
    <dgm:pt modelId="{E24DF8A7-D383-4754-B4CA-028DFFA0EEDC}">
      <dgm:prSet phldrT="[テキスト]"/>
      <dgm:spPr/>
      <dgm:t>
        <a:bodyPr/>
        <a:lstStyle/>
        <a:p>
          <a:r>
            <a:rPr kumimoji="1" lang="ja-JP" altLang="en-US" baseline="0" dirty="0">
              <a:ea typeface="UD デジタル 教科書体 NK-R" panose="02020400000000000000" pitchFamily="18" charset="-128"/>
            </a:rPr>
            <a:t>健診（眼科・歯科）</a:t>
          </a:r>
        </a:p>
      </dgm:t>
    </dgm:pt>
    <dgm:pt modelId="{27B725D6-7931-4629-A040-8EC411A15249}" type="parTrans" cxnId="{908D6028-5A63-4D81-A670-C50C29D5F7AD}">
      <dgm:prSet/>
      <dgm:spPr/>
      <dgm:t>
        <a:bodyPr/>
        <a:lstStyle/>
        <a:p>
          <a:endParaRPr kumimoji="1" lang="ja-JP" altLang="en-US"/>
        </a:p>
      </dgm:t>
    </dgm:pt>
    <dgm:pt modelId="{081E8C58-5448-423C-8E8B-B576FBA9217A}" type="sibTrans" cxnId="{908D6028-5A63-4D81-A670-C50C29D5F7AD}">
      <dgm:prSet/>
      <dgm:spPr/>
      <dgm:t>
        <a:bodyPr/>
        <a:lstStyle/>
        <a:p>
          <a:endParaRPr kumimoji="1" lang="ja-JP" altLang="en-US"/>
        </a:p>
      </dgm:t>
    </dgm:pt>
    <dgm:pt modelId="{599C13BE-6957-4F82-800A-89E47DA91759}">
      <dgm:prSet phldrT="[テキスト]"/>
      <dgm:spPr/>
      <dgm:t>
        <a:bodyPr/>
        <a:lstStyle/>
        <a:p>
          <a:r>
            <a:rPr kumimoji="1" lang="ja-JP" altLang="en-US" baseline="0" dirty="0">
              <a:ea typeface="UD デジタル 教科書体 NK-R" panose="02020400000000000000" pitchFamily="18" charset="-128"/>
            </a:rPr>
            <a:t>きょうだいプログラム</a:t>
          </a:r>
        </a:p>
      </dgm:t>
    </dgm:pt>
    <dgm:pt modelId="{DD18EFD8-DB10-454D-BE51-BCD72543527A}" type="parTrans" cxnId="{08A5CC02-9092-420F-882C-78FD2156C351}">
      <dgm:prSet/>
      <dgm:spPr/>
      <dgm:t>
        <a:bodyPr/>
        <a:lstStyle/>
        <a:p>
          <a:endParaRPr kumimoji="1" lang="ja-JP" altLang="en-US"/>
        </a:p>
      </dgm:t>
    </dgm:pt>
    <dgm:pt modelId="{34180A70-9631-407A-AD6B-B891CFBFF972}" type="sibTrans" cxnId="{08A5CC02-9092-420F-882C-78FD2156C351}">
      <dgm:prSet/>
      <dgm:spPr/>
      <dgm:t>
        <a:bodyPr/>
        <a:lstStyle/>
        <a:p>
          <a:endParaRPr kumimoji="1" lang="ja-JP" altLang="en-US"/>
        </a:p>
      </dgm:t>
    </dgm:pt>
    <dgm:pt modelId="{9F7ADAFA-BD27-4D4E-9FCF-6D879D06F68B}">
      <dgm:prSet phldrT="[テキスト]"/>
      <dgm:spPr/>
      <dgm:t>
        <a:bodyPr/>
        <a:lstStyle/>
        <a:p>
          <a:r>
            <a:rPr kumimoji="1" lang="en-US" altLang="ja-JP" baseline="0" dirty="0">
              <a:ea typeface="UD デジタル 教科書体 NK-R" panose="02020400000000000000" pitchFamily="18" charset="-128"/>
            </a:rPr>
            <a:t>1</a:t>
          </a:r>
          <a:r>
            <a:rPr kumimoji="1" lang="ja-JP" altLang="en-US" baseline="0" dirty="0">
              <a:ea typeface="UD デジタル 教科書体 NK-R" panose="02020400000000000000" pitchFamily="18" charset="-128"/>
            </a:rPr>
            <a:t>年生おしゃべり会</a:t>
          </a:r>
        </a:p>
      </dgm:t>
    </dgm:pt>
    <dgm:pt modelId="{CB757C86-75F4-4CCE-8774-DA1F79011615}" type="parTrans" cxnId="{77458D21-E54B-4A31-8488-C134DA087975}">
      <dgm:prSet/>
      <dgm:spPr/>
      <dgm:t>
        <a:bodyPr/>
        <a:lstStyle/>
        <a:p>
          <a:endParaRPr kumimoji="1" lang="ja-JP" altLang="en-US"/>
        </a:p>
      </dgm:t>
    </dgm:pt>
    <dgm:pt modelId="{0E038647-1489-4422-9669-48FF8A5D4977}" type="sibTrans" cxnId="{77458D21-E54B-4A31-8488-C134DA087975}">
      <dgm:prSet/>
      <dgm:spPr/>
      <dgm:t>
        <a:bodyPr/>
        <a:lstStyle/>
        <a:p>
          <a:endParaRPr kumimoji="1" lang="ja-JP" altLang="en-US"/>
        </a:p>
      </dgm:t>
    </dgm:pt>
    <dgm:pt modelId="{EA262A9D-8B42-4D38-BFCC-08112090A8E4}">
      <dgm:prSet phldrT="[テキスト]"/>
      <dgm:spPr/>
      <dgm:t>
        <a:bodyPr/>
        <a:lstStyle/>
        <a:p>
          <a:r>
            <a:rPr kumimoji="1" lang="ja-JP" altLang="en-US" baseline="0" dirty="0">
              <a:ea typeface="UD デジタル 教科書体 NK-R" panose="02020400000000000000" pitchFamily="18" charset="-128"/>
            </a:rPr>
            <a:t>親子プログラム（年長児対象）</a:t>
          </a:r>
        </a:p>
      </dgm:t>
    </dgm:pt>
    <dgm:pt modelId="{220DC23E-FAB7-4098-A6AF-B40B68B78D47}" type="parTrans" cxnId="{65DD82DE-EA5A-48F3-876F-5B9D5DB6E27C}">
      <dgm:prSet/>
      <dgm:spPr/>
      <dgm:t>
        <a:bodyPr/>
        <a:lstStyle/>
        <a:p>
          <a:endParaRPr kumimoji="1" lang="ja-JP" altLang="en-US"/>
        </a:p>
      </dgm:t>
    </dgm:pt>
    <dgm:pt modelId="{6B00E172-CF4C-410F-AC58-43C03CFFAAFB}" type="sibTrans" cxnId="{65DD82DE-EA5A-48F3-876F-5B9D5DB6E27C}">
      <dgm:prSet/>
      <dgm:spPr/>
      <dgm:t>
        <a:bodyPr/>
        <a:lstStyle/>
        <a:p>
          <a:endParaRPr kumimoji="1" lang="ja-JP" altLang="en-US"/>
        </a:p>
      </dgm:t>
    </dgm:pt>
    <dgm:pt modelId="{BA12E86C-65BC-491E-9304-7C618062F339}" type="pres">
      <dgm:prSet presAssocID="{29DA8F9B-DA91-4772-986B-89B883DE8DE2}" presName="Name0" presStyleCnt="0">
        <dgm:presLayoutVars>
          <dgm:dir/>
          <dgm:animLvl val="lvl"/>
          <dgm:resizeHandles val="exact"/>
        </dgm:presLayoutVars>
      </dgm:prSet>
      <dgm:spPr/>
    </dgm:pt>
    <dgm:pt modelId="{DF6CE107-ED0D-4CB1-85FA-A1A806589F42}" type="pres">
      <dgm:prSet presAssocID="{85BB6196-F34A-4F57-B0C9-68D255228B9A}" presName="composite" presStyleCnt="0"/>
      <dgm:spPr/>
    </dgm:pt>
    <dgm:pt modelId="{73370D4B-37E5-4B80-BDC3-788FBB623683}" type="pres">
      <dgm:prSet presAssocID="{85BB6196-F34A-4F57-B0C9-68D255228B9A}" presName="parTx" presStyleLbl="alignNode1" presStyleIdx="0" presStyleCnt="5">
        <dgm:presLayoutVars>
          <dgm:chMax val="0"/>
          <dgm:chPref val="0"/>
          <dgm:bulletEnabled val="1"/>
        </dgm:presLayoutVars>
      </dgm:prSet>
      <dgm:spPr/>
    </dgm:pt>
    <dgm:pt modelId="{8ED3711A-FE32-45AE-BDAD-2EE4DA008699}" type="pres">
      <dgm:prSet presAssocID="{85BB6196-F34A-4F57-B0C9-68D255228B9A}" presName="desTx" presStyleLbl="alignAccFollowNode1" presStyleIdx="0" presStyleCnt="5">
        <dgm:presLayoutVars>
          <dgm:bulletEnabled val="1"/>
        </dgm:presLayoutVars>
      </dgm:prSet>
      <dgm:spPr/>
    </dgm:pt>
    <dgm:pt modelId="{030A78D8-6900-4964-9038-5D16DB70E65F}" type="pres">
      <dgm:prSet presAssocID="{768DB1F7-AD64-4DE2-A7D5-376076C97812}" presName="space" presStyleCnt="0"/>
      <dgm:spPr/>
    </dgm:pt>
    <dgm:pt modelId="{44FED31B-13EF-4D76-BC1D-112FB6E42DB2}" type="pres">
      <dgm:prSet presAssocID="{61939FC8-3DF9-4A95-BE2A-74530AF61AC1}" presName="composite" presStyleCnt="0"/>
      <dgm:spPr/>
    </dgm:pt>
    <dgm:pt modelId="{70AA9989-4C14-4807-BD91-D72B152982AF}" type="pres">
      <dgm:prSet presAssocID="{61939FC8-3DF9-4A95-BE2A-74530AF61AC1}" presName="parTx" presStyleLbl="alignNode1" presStyleIdx="1" presStyleCnt="5">
        <dgm:presLayoutVars>
          <dgm:chMax val="0"/>
          <dgm:chPref val="0"/>
          <dgm:bulletEnabled val="1"/>
        </dgm:presLayoutVars>
      </dgm:prSet>
      <dgm:spPr/>
    </dgm:pt>
    <dgm:pt modelId="{83320063-97EA-4AA3-8CFE-EE27BAED49BB}" type="pres">
      <dgm:prSet presAssocID="{61939FC8-3DF9-4A95-BE2A-74530AF61AC1}" presName="desTx" presStyleLbl="alignAccFollowNode1" presStyleIdx="1" presStyleCnt="5">
        <dgm:presLayoutVars>
          <dgm:bulletEnabled val="1"/>
        </dgm:presLayoutVars>
      </dgm:prSet>
      <dgm:spPr/>
    </dgm:pt>
    <dgm:pt modelId="{F92AEA61-4FA4-48CA-8890-1C4763073E45}" type="pres">
      <dgm:prSet presAssocID="{59C22BB5-34FA-4D71-8A59-71A1F49B583D}" presName="space" presStyleCnt="0"/>
      <dgm:spPr/>
    </dgm:pt>
    <dgm:pt modelId="{000939A6-8ECA-4961-B817-67928A4FF21C}" type="pres">
      <dgm:prSet presAssocID="{37F20341-6E8B-4029-A259-25BB701CD140}" presName="composite" presStyleCnt="0"/>
      <dgm:spPr/>
    </dgm:pt>
    <dgm:pt modelId="{DD2B0E78-0644-412B-8228-5B69015E88C3}" type="pres">
      <dgm:prSet presAssocID="{37F20341-6E8B-4029-A259-25BB701CD140}" presName="parTx" presStyleLbl="alignNode1" presStyleIdx="2" presStyleCnt="5">
        <dgm:presLayoutVars>
          <dgm:chMax val="0"/>
          <dgm:chPref val="0"/>
          <dgm:bulletEnabled val="1"/>
        </dgm:presLayoutVars>
      </dgm:prSet>
      <dgm:spPr/>
    </dgm:pt>
    <dgm:pt modelId="{E9F0CB2B-32C6-4C55-A865-0B9655F93A82}" type="pres">
      <dgm:prSet presAssocID="{37F20341-6E8B-4029-A259-25BB701CD140}" presName="desTx" presStyleLbl="alignAccFollowNode1" presStyleIdx="2" presStyleCnt="5">
        <dgm:presLayoutVars>
          <dgm:bulletEnabled val="1"/>
        </dgm:presLayoutVars>
      </dgm:prSet>
      <dgm:spPr/>
    </dgm:pt>
    <dgm:pt modelId="{FBA4FE26-D837-4998-B316-9400ED8EBA21}" type="pres">
      <dgm:prSet presAssocID="{72F77E28-30C4-4115-8FA7-C03EB9B8FC67}" presName="space" presStyleCnt="0"/>
      <dgm:spPr/>
    </dgm:pt>
    <dgm:pt modelId="{8E7F4304-A223-45BC-8F7F-2E3E171DB983}" type="pres">
      <dgm:prSet presAssocID="{A170765C-CE4F-4ABB-8CA0-76EAF90038DD}" presName="composite" presStyleCnt="0"/>
      <dgm:spPr/>
    </dgm:pt>
    <dgm:pt modelId="{09A6411A-EBA2-40E5-BF41-C50E4780ACAB}" type="pres">
      <dgm:prSet presAssocID="{A170765C-CE4F-4ABB-8CA0-76EAF90038DD}" presName="parTx" presStyleLbl="alignNode1" presStyleIdx="3" presStyleCnt="5">
        <dgm:presLayoutVars>
          <dgm:chMax val="0"/>
          <dgm:chPref val="0"/>
          <dgm:bulletEnabled val="1"/>
        </dgm:presLayoutVars>
      </dgm:prSet>
      <dgm:spPr/>
    </dgm:pt>
    <dgm:pt modelId="{76E52D7D-AFE8-4E2E-97A6-52E2F1F7A43E}" type="pres">
      <dgm:prSet presAssocID="{A170765C-CE4F-4ABB-8CA0-76EAF90038DD}" presName="desTx" presStyleLbl="alignAccFollowNode1" presStyleIdx="3" presStyleCnt="5">
        <dgm:presLayoutVars>
          <dgm:bulletEnabled val="1"/>
        </dgm:presLayoutVars>
      </dgm:prSet>
      <dgm:spPr/>
    </dgm:pt>
    <dgm:pt modelId="{1E4B898E-A81D-4E05-9C6C-948C8278C403}" type="pres">
      <dgm:prSet presAssocID="{EC5DCFA1-F30C-48EF-990C-51690E784997}" presName="space" presStyleCnt="0"/>
      <dgm:spPr/>
    </dgm:pt>
    <dgm:pt modelId="{67D8022F-B417-4D7A-B6B7-CF5E8CC84C8E}" type="pres">
      <dgm:prSet presAssocID="{282338F4-0FDA-4C0D-A295-ED0E157EDDF2}" presName="composite" presStyleCnt="0"/>
      <dgm:spPr/>
    </dgm:pt>
    <dgm:pt modelId="{7181F4B7-B3CE-4101-8D1F-991836CE4187}" type="pres">
      <dgm:prSet presAssocID="{282338F4-0FDA-4C0D-A295-ED0E157EDDF2}" presName="parTx" presStyleLbl="alignNode1" presStyleIdx="4" presStyleCnt="5">
        <dgm:presLayoutVars>
          <dgm:chMax val="0"/>
          <dgm:chPref val="0"/>
          <dgm:bulletEnabled val="1"/>
        </dgm:presLayoutVars>
      </dgm:prSet>
      <dgm:spPr/>
    </dgm:pt>
    <dgm:pt modelId="{D5B91879-FD07-4CCF-A47F-4AFEEB79849C}" type="pres">
      <dgm:prSet presAssocID="{282338F4-0FDA-4C0D-A295-ED0E157EDDF2}" presName="desTx" presStyleLbl="alignAccFollowNode1" presStyleIdx="4" presStyleCnt="5">
        <dgm:presLayoutVars>
          <dgm:bulletEnabled val="1"/>
        </dgm:presLayoutVars>
      </dgm:prSet>
      <dgm:spPr/>
    </dgm:pt>
  </dgm:ptLst>
  <dgm:cxnLst>
    <dgm:cxn modelId="{08A5CC02-9092-420F-882C-78FD2156C351}" srcId="{282338F4-0FDA-4C0D-A295-ED0E157EDDF2}" destId="{599C13BE-6957-4F82-800A-89E47DA91759}" srcOrd="4" destOrd="0" parTransId="{DD18EFD8-DB10-454D-BE51-BCD72543527A}" sibTransId="{34180A70-9631-407A-AD6B-B891CFBFF972}"/>
    <dgm:cxn modelId="{5F426009-48F4-460F-9DD6-E8258A520DEE}" srcId="{A170765C-CE4F-4ABB-8CA0-76EAF90038DD}" destId="{73CFD9D3-5859-4E0B-8556-93B8A3AE14CF}" srcOrd="2" destOrd="0" parTransId="{2866591F-AD4C-4232-863E-27CA1F17611D}" sibTransId="{441A2185-3961-42D8-B22B-D1317335B03A}"/>
    <dgm:cxn modelId="{21521510-05F8-4EE4-BEF6-BDBE54E09828}" type="presOf" srcId="{B80803C1-76CA-4C19-91F4-86D4CAE6C55A}" destId="{76E52D7D-AFE8-4E2E-97A6-52E2F1F7A43E}" srcOrd="0" destOrd="1" presId="urn:microsoft.com/office/officeart/2005/8/layout/hList1"/>
    <dgm:cxn modelId="{75C74E17-88A3-42C8-81AA-7E0EB66A9674}" srcId="{29DA8F9B-DA91-4772-986B-89B883DE8DE2}" destId="{282338F4-0FDA-4C0D-A295-ED0E157EDDF2}" srcOrd="4" destOrd="0" parTransId="{A7EA6E9C-7DEC-43B5-8854-34B039389FC0}" sibTransId="{AB642FB7-87AB-4833-884F-CE6279F91869}"/>
    <dgm:cxn modelId="{1DDBBF18-FF7D-41C4-A974-A00A3FF963B7}" srcId="{29DA8F9B-DA91-4772-986B-89B883DE8DE2}" destId="{A170765C-CE4F-4ABB-8CA0-76EAF90038DD}" srcOrd="3" destOrd="0" parTransId="{2818C03A-C673-4B32-A6AF-3086B3CDBD7A}" sibTransId="{EC5DCFA1-F30C-48EF-990C-51690E784997}"/>
    <dgm:cxn modelId="{BE001819-C446-4E46-8B5C-125A406E3475}" srcId="{85BB6196-F34A-4F57-B0C9-68D255228B9A}" destId="{E052C016-7394-44CA-A42B-A170928AFD32}" srcOrd="0" destOrd="0" parTransId="{7A32861F-AD0F-4181-8E8E-908B6356F681}" sibTransId="{DD84C168-26B3-41E8-8ECE-5E9618E084F2}"/>
    <dgm:cxn modelId="{CC9BDD1E-C65B-41DA-AE09-4A98BBF49EB4}" type="presOf" srcId="{A170765C-CE4F-4ABB-8CA0-76EAF90038DD}" destId="{09A6411A-EBA2-40E5-BF41-C50E4780ACAB}" srcOrd="0" destOrd="0" presId="urn:microsoft.com/office/officeart/2005/8/layout/hList1"/>
    <dgm:cxn modelId="{43C68B1F-7389-4960-9E8B-75801D36035E}" srcId="{A170765C-CE4F-4ABB-8CA0-76EAF90038DD}" destId="{B80803C1-76CA-4C19-91F4-86D4CAE6C55A}" srcOrd="1" destOrd="0" parTransId="{65379D28-7AFE-48D9-B661-7A3A0CE960EE}" sibTransId="{368C387D-AF5E-4417-9BB8-1F3E96EE42FF}"/>
    <dgm:cxn modelId="{77458D21-E54B-4A31-8488-C134DA087975}" srcId="{282338F4-0FDA-4C0D-A295-ED0E157EDDF2}" destId="{9F7ADAFA-BD27-4D4E-9FCF-6D879D06F68B}" srcOrd="5" destOrd="0" parTransId="{CB757C86-75F4-4CCE-8774-DA1F79011615}" sibTransId="{0E038647-1489-4422-9669-48FF8A5D4977}"/>
    <dgm:cxn modelId="{71CBC924-0093-4C46-B715-67909E0EDB17}" type="presOf" srcId="{282338F4-0FDA-4C0D-A295-ED0E157EDDF2}" destId="{7181F4B7-B3CE-4101-8D1F-991836CE4187}" srcOrd="0" destOrd="0" presId="urn:microsoft.com/office/officeart/2005/8/layout/hList1"/>
    <dgm:cxn modelId="{D5674A25-86ED-4BC8-93EE-A8C3B9CEFE26}" type="presOf" srcId="{85BB6196-F34A-4F57-B0C9-68D255228B9A}" destId="{73370D4B-37E5-4B80-BDC3-788FBB623683}" srcOrd="0" destOrd="0" presId="urn:microsoft.com/office/officeart/2005/8/layout/hList1"/>
    <dgm:cxn modelId="{908D6028-5A63-4D81-A670-C50C29D5F7AD}" srcId="{282338F4-0FDA-4C0D-A295-ED0E157EDDF2}" destId="{E24DF8A7-D383-4754-B4CA-028DFFA0EEDC}" srcOrd="3" destOrd="0" parTransId="{27B725D6-7931-4629-A040-8EC411A15249}" sibTransId="{081E8C58-5448-423C-8E8B-B576FBA9217A}"/>
    <dgm:cxn modelId="{BF567938-C34C-4F88-8584-7179584D2068}" srcId="{29DA8F9B-DA91-4772-986B-89B883DE8DE2}" destId="{61939FC8-3DF9-4A95-BE2A-74530AF61AC1}" srcOrd="1" destOrd="0" parTransId="{51341258-AEA2-429D-9036-7C95357232AE}" sibTransId="{59C22BB5-34FA-4D71-8A59-71A1F49B583D}"/>
    <dgm:cxn modelId="{53823C61-359B-473C-B348-AA317B29A648}" srcId="{29DA8F9B-DA91-4772-986B-89B883DE8DE2}" destId="{37F20341-6E8B-4029-A259-25BB701CD140}" srcOrd="2" destOrd="0" parTransId="{4E38A38A-EB93-4C8F-9664-E2067045E8CB}" sibTransId="{72F77E28-30C4-4115-8FA7-C03EB9B8FC67}"/>
    <dgm:cxn modelId="{ABAD0A42-32C7-409B-A81E-EB66FB71D26A}" srcId="{282338F4-0FDA-4C0D-A295-ED0E157EDDF2}" destId="{5D9ADB91-F254-4892-8B8B-DB2F44A2495C}" srcOrd="1" destOrd="0" parTransId="{6D0455CC-2A96-4363-899D-36CFF1FD5FF9}" sibTransId="{5416E8F2-2345-4CCC-9E2B-2C494395A524}"/>
    <dgm:cxn modelId="{B0B68D42-F073-4B55-9029-34C51B1599A1}" srcId="{29DA8F9B-DA91-4772-986B-89B883DE8DE2}" destId="{85BB6196-F34A-4F57-B0C9-68D255228B9A}" srcOrd="0" destOrd="0" parTransId="{6EFFB351-00AF-4FE4-9B7C-D5E837D7CA78}" sibTransId="{768DB1F7-AD64-4DE2-A7D5-376076C97812}"/>
    <dgm:cxn modelId="{CDB35243-4E1C-445D-A760-05BD1220C16E}" srcId="{61939FC8-3DF9-4A95-BE2A-74530AF61AC1}" destId="{90C7D6CF-2FB4-46E5-BBA6-3100BCB65B79}" srcOrd="3" destOrd="0" parTransId="{D4803036-041B-4A80-88C0-D7A5C868148B}" sibTransId="{28500717-7F02-4C3A-97B0-BD98C0137E76}"/>
    <dgm:cxn modelId="{A7A78463-B85D-48B1-A024-94F0D8E1DE89}" type="presOf" srcId="{DA10DB5E-2FE3-441C-A198-FD370C816792}" destId="{83320063-97EA-4AA3-8CFE-EE27BAED49BB}" srcOrd="0" destOrd="2" presId="urn:microsoft.com/office/officeart/2005/8/layout/hList1"/>
    <dgm:cxn modelId="{37AAA064-4394-4508-A450-3B057683FFD7}" type="presOf" srcId="{A8D45CCA-ABA2-40AD-BB8E-7AB0A5C2C57C}" destId="{8ED3711A-FE32-45AE-BDAD-2EE4DA008699}" srcOrd="0" destOrd="1" presId="urn:microsoft.com/office/officeart/2005/8/layout/hList1"/>
    <dgm:cxn modelId="{5BE0B865-BD5D-4877-A1EA-772E385D20EE}" type="presOf" srcId="{64A264FA-5952-49E1-B98A-5DE5B0E84C7D}" destId="{83320063-97EA-4AA3-8CFE-EE27BAED49BB}" srcOrd="0" destOrd="1" presId="urn:microsoft.com/office/officeart/2005/8/layout/hList1"/>
    <dgm:cxn modelId="{8DAECA47-7C99-483B-8354-2A4255238AB2}" type="presOf" srcId="{153A8C14-9CC6-4CA9-B3E0-A46477AF7D15}" destId="{D5B91879-FD07-4CCF-A47F-4AFEEB79849C}" srcOrd="0" destOrd="2" presId="urn:microsoft.com/office/officeart/2005/8/layout/hList1"/>
    <dgm:cxn modelId="{68B6C069-63E0-4FEC-899E-56B1855BB04F}" type="presOf" srcId="{12559283-54F9-4180-B8D4-4A7B9CC26A98}" destId="{8ED3711A-FE32-45AE-BDAD-2EE4DA008699}" srcOrd="0" destOrd="2" presId="urn:microsoft.com/office/officeart/2005/8/layout/hList1"/>
    <dgm:cxn modelId="{3B601E4A-B6F3-4DEC-8B58-190AF99A234A}" type="presOf" srcId="{FBBCE514-E8C3-4B4C-8E24-493C4A49C671}" destId="{D5B91879-FD07-4CCF-A47F-4AFEEB79849C}" srcOrd="0" destOrd="0" presId="urn:microsoft.com/office/officeart/2005/8/layout/hList1"/>
    <dgm:cxn modelId="{F1F3F44A-092A-46FE-9394-E30AC5194D05}" type="presOf" srcId="{E052C016-7394-44CA-A42B-A170928AFD32}" destId="{8ED3711A-FE32-45AE-BDAD-2EE4DA008699}" srcOrd="0" destOrd="0" presId="urn:microsoft.com/office/officeart/2005/8/layout/hList1"/>
    <dgm:cxn modelId="{06CDD46B-189B-4022-B49B-5535D20D3C80}" type="presOf" srcId="{EA262A9D-8B42-4D38-BFCC-08112090A8E4}" destId="{D5B91879-FD07-4CCF-A47F-4AFEEB79849C}" srcOrd="0" destOrd="6" presId="urn:microsoft.com/office/officeart/2005/8/layout/hList1"/>
    <dgm:cxn modelId="{0AC23A6C-B28D-4B56-AEA5-E4E6CC47E0B3}" srcId="{282338F4-0FDA-4C0D-A295-ED0E157EDDF2}" destId="{153A8C14-9CC6-4CA9-B3E0-A46477AF7D15}" srcOrd="2" destOrd="0" parTransId="{15D4E14A-D32A-49EA-8FBA-0F621293DCD0}" sibTransId="{FC0D372B-CCDC-494E-99DA-15CA886BD836}"/>
    <dgm:cxn modelId="{37432E6D-3ADA-47E6-A9BE-1F70B6F53517}" type="presOf" srcId="{37F20341-6E8B-4029-A259-25BB701CD140}" destId="{DD2B0E78-0644-412B-8228-5B69015E88C3}" srcOrd="0" destOrd="0" presId="urn:microsoft.com/office/officeart/2005/8/layout/hList1"/>
    <dgm:cxn modelId="{78CC8A58-E835-4B3E-9905-6A6F13FE5ACF}" type="presOf" srcId="{91DBC414-376B-4D4E-9273-BA72F4D5F6F4}" destId="{83320063-97EA-4AA3-8CFE-EE27BAED49BB}" srcOrd="0" destOrd="0" presId="urn:microsoft.com/office/officeart/2005/8/layout/hList1"/>
    <dgm:cxn modelId="{C9690B59-A622-453C-96EE-C8A41F9DBF39}" srcId="{37F20341-6E8B-4029-A259-25BB701CD140}" destId="{84BE3CE1-4893-40A6-ADF3-D5416107557F}" srcOrd="1" destOrd="0" parTransId="{2A08B21D-64F4-49ED-AE36-DF1D7F2C8E47}" sibTransId="{C923DF79-DC26-4688-B9F1-0EF569C001D6}"/>
    <dgm:cxn modelId="{F2C5A659-2EE2-41FF-9435-D09360B53994}" srcId="{282338F4-0FDA-4C0D-A295-ED0E157EDDF2}" destId="{FBBCE514-E8C3-4B4C-8E24-493C4A49C671}" srcOrd="0" destOrd="0" parTransId="{C0C76041-606F-4CFE-A4C9-FDC9D73FF075}" sibTransId="{E58D0C25-A365-49E5-B525-08FCE23257AE}"/>
    <dgm:cxn modelId="{B6C7387E-1FDB-4105-A1F1-2450218DD793}" type="presOf" srcId="{5299E05A-A24D-4F80-BE9C-F0661C372BCE}" destId="{76E52D7D-AFE8-4E2E-97A6-52E2F1F7A43E}" srcOrd="0" destOrd="0" presId="urn:microsoft.com/office/officeart/2005/8/layout/hList1"/>
    <dgm:cxn modelId="{256C6681-8913-4129-A0E5-C50CBB9FE58E}" srcId="{61939FC8-3DF9-4A95-BE2A-74530AF61AC1}" destId="{91DBC414-376B-4D4E-9273-BA72F4D5F6F4}" srcOrd="0" destOrd="0" parTransId="{9F7BCC7D-4A26-4083-B756-31931253BDDF}" sibTransId="{99818305-8FB4-4BCA-9C55-04D5BE7D226B}"/>
    <dgm:cxn modelId="{18199881-31B6-49A3-B070-1B5BA35282DB}" srcId="{85BB6196-F34A-4F57-B0C9-68D255228B9A}" destId="{12559283-54F9-4180-B8D4-4A7B9CC26A98}" srcOrd="2" destOrd="0" parTransId="{C4533A7A-F396-4B7D-B07C-362749FD968C}" sibTransId="{05589E53-B41E-4063-9CBD-3F1B106815C9}"/>
    <dgm:cxn modelId="{BD5AFA86-5F25-4924-9837-412093091994}" type="presOf" srcId="{29DA8F9B-DA91-4772-986B-89B883DE8DE2}" destId="{BA12E86C-65BC-491E-9304-7C618062F339}" srcOrd="0" destOrd="0" presId="urn:microsoft.com/office/officeart/2005/8/layout/hList1"/>
    <dgm:cxn modelId="{489F8F8C-65A1-4E7C-AD98-8759D37F9CD6}" type="presOf" srcId="{84BE3CE1-4893-40A6-ADF3-D5416107557F}" destId="{E9F0CB2B-32C6-4C55-A865-0B9655F93A82}" srcOrd="0" destOrd="1" presId="urn:microsoft.com/office/officeart/2005/8/layout/hList1"/>
    <dgm:cxn modelId="{71029197-83FA-4B6A-9AB6-4405D6F2A41E}" srcId="{A170765C-CE4F-4ABB-8CA0-76EAF90038DD}" destId="{5299E05A-A24D-4F80-BE9C-F0661C372BCE}" srcOrd="0" destOrd="0" parTransId="{5FC10895-E79D-4532-B228-4120497C240A}" sibTransId="{F083ED5E-3873-4820-8B36-BBF6BD14991B}"/>
    <dgm:cxn modelId="{36315F99-1A11-4BEB-BC96-BE009ADBC238}" srcId="{37F20341-6E8B-4029-A259-25BB701CD140}" destId="{25C3BAA0-5547-48BB-96DE-660190DDE14D}" srcOrd="0" destOrd="0" parTransId="{43FC06D8-54B9-4D54-A113-2B39EBEAF24A}" sibTransId="{944FCC15-9585-473A-BDDF-E66FD0ABED35}"/>
    <dgm:cxn modelId="{BB095EA2-EF6F-4E91-9CB3-E4D0B6BBCD26}" type="presOf" srcId="{9F7ADAFA-BD27-4D4E-9FCF-6D879D06F68B}" destId="{D5B91879-FD07-4CCF-A47F-4AFEEB79849C}" srcOrd="0" destOrd="5" presId="urn:microsoft.com/office/officeart/2005/8/layout/hList1"/>
    <dgm:cxn modelId="{182D87AC-0192-46C2-B70C-F58DF522DEE8}" type="presOf" srcId="{599C13BE-6957-4F82-800A-89E47DA91759}" destId="{D5B91879-FD07-4CCF-A47F-4AFEEB79849C}" srcOrd="0" destOrd="4" presId="urn:microsoft.com/office/officeart/2005/8/layout/hList1"/>
    <dgm:cxn modelId="{D3A5ECB4-2268-442E-B2AF-F7EC8E516224}" type="presOf" srcId="{73CFD9D3-5859-4E0B-8556-93B8A3AE14CF}" destId="{76E52D7D-AFE8-4E2E-97A6-52E2F1F7A43E}" srcOrd="0" destOrd="2" presId="urn:microsoft.com/office/officeart/2005/8/layout/hList1"/>
    <dgm:cxn modelId="{B3944DB5-30AD-47D8-A31A-31A3DA2C3BD4}" srcId="{61939FC8-3DF9-4A95-BE2A-74530AF61AC1}" destId="{DA10DB5E-2FE3-441C-A198-FD370C816792}" srcOrd="2" destOrd="0" parTransId="{6F0F55B1-0C63-44F1-8FCC-2C1174ABCCDD}" sibTransId="{9748ABFD-A5D5-44D3-AC73-424125E7499B}"/>
    <dgm:cxn modelId="{CEC852C0-AC0E-476D-AB30-F95601FDF6C9}" type="presOf" srcId="{61939FC8-3DF9-4A95-BE2A-74530AF61AC1}" destId="{70AA9989-4C14-4807-BD91-D72B152982AF}" srcOrd="0" destOrd="0" presId="urn:microsoft.com/office/officeart/2005/8/layout/hList1"/>
    <dgm:cxn modelId="{F161DCC6-DBE0-478D-BC40-78AC40B3A10A}" type="presOf" srcId="{E24DF8A7-D383-4754-B4CA-028DFFA0EEDC}" destId="{D5B91879-FD07-4CCF-A47F-4AFEEB79849C}" srcOrd="0" destOrd="3" presId="urn:microsoft.com/office/officeart/2005/8/layout/hList1"/>
    <dgm:cxn modelId="{6CBA7BC9-E8CF-4968-989A-AC6F04F15E00}" srcId="{85BB6196-F34A-4F57-B0C9-68D255228B9A}" destId="{A8D45CCA-ABA2-40AD-BB8E-7AB0A5C2C57C}" srcOrd="1" destOrd="0" parTransId="{8DE05C99-837E-4515-920A-3A940DF1C792}" sibTransId="{743894FA-FF94-4D07-A245-C8C35F935759}"/>
    <dgm:cxn modelId="{2A7DD1CF-4957-4CFB-A234-80D697F59EA1}" type="presOf" srcId="{90C7D6CF-2FB4-46E5-BBA6-3100BCB65B79}" destId="{83320063-97EA-4AA3-8CFE-EE27BAED49BB}" srcOrd="0" destOrd="3" presId="urn:microsoft.com/office/officeart/2005/8/layout/hList1"/>
    <dgm:cxn modelId="{65DD82DE-EA5A-48F3-876F-5B9D5DB6E27C}" srcId="{282338F4-0FDA-4C0D-A295-ED0E157EDDF2}" destId="{EA262A9D-8B42-4D38-BFCC-08112090A8E4}" srcOrd="6" destOrd="0" parTransId="{220DC23E-FAB7-4098-A6AF-B40B68B78D47}" sibTransId="{6B00E172-CF4C-410F-AC58-43C03CFFAAFB}"/>
    <dgm:cxn modelId="{7CC027E5-A5C2-4BC4-9AD6-C5F52F3EE43B}" type="presOf" srcId="{25C3BAA0-5547-48BB-96DE-660190DDE14D}" destId="{E9F0CB2B-32C6-4C55-A865-0B9655F93A82}" srcOrd="0" destOrd="0" presId="urn:microsoft.com/office/officeart/2005/8/layout/hList1"/>
    <dgm:cxn modelId="{F2D9C8E9-7AC3-45E2-8519-D3BE8FA5F5C1}" type="presOf" srcId="{5D9ADB91-F254-4892-8B8B-DB2F44A2495C}" destId="{D5B91879-FD07-4CCF-A47F-4AFEEB79849C}" srcOrd="0" destOrd="1" presId="urn:microsoft.com/office/officeart/2005/8/layout/hList1"/>
    <dgm:cxn modelId="{B28E38FD-91E1-4912-AB76-5D7BCA92C2E5}" srcId="{61939FC8-3DF9-4A95-BE2A-74530AF61AC1}" destId="{64A264FA-5952-49E1-B98A-5DE5B0E84C7D}" srcOrd="1" destOrd="0" parTransId="{72925C14-E99B-4CC0-B123-CAEC735C1678}" sibTransId="{B90C678B-F6BB-49A2-97F8-04DDCF059F12}"/>
    <dgm:cxn modelId="{9C62376E-038E-43D7-A1C7-08C4C0626442}" type="presParOf" srcId="{BA12E86C-65BC-491E-9304-7C618062F339}" destId="{DF6CE107-ED0D-4CB1-85FA-A1A806589F42}" srcOrd="0" destOrd="0" presId="urn:microsoft.com/office/officeart/2005/8/layout/hList1"/>
    <dgm:cxn modelId="{D122C808-C75E-49F9-A0E8-BAF7526EA49F}" type="presParOf" srcId="{DF6CE107-ED0D-4CB1-85FA-A1A806589F42}" destId="{73370D4B-37E5-4B80-BDC3-788FBB623683}" srcOrd="0" destOrd="0" presId="urn:microsoft.com/office/officeart/2005/8/layout/hList1"/>
    <dgm:cxn modelId="{A8BE2AD8-3EFE-4592-BC07-E96D900B2300}" type="presParOf" srcId="{DF6CE107-ED0D-4CB1-85FA-A1A806589F42}" destId="{8ED3711A-FE32-45AE-BDAD-2EE4DA008699}" srcOrd="1" destOrd="0" presId="urn:microsoft.com/office/officeart/2005/8/layout/hList1"/>
    <dgm:cxn modelId="{7CA8C4F6-A154-43A6-BA12-A6161DBCB2F6}" type="presParOf" srcId="{BA12E86C-65BC-491E-9304-7C618062F339}" destId="{030A78D8-6900-4964-9038-5D16DB70E65F}" srcOrd="1" destOrd="0" presId="urn:microsoft.com/office/officeart/2005/8/layout/hList1"/>
    <dgm:cxn modelId="{D8813672-D534-43FE-A623-619D15F16251}" type="presParOf" srcId="{BA12E86C-65BC-491E-9304-7C618062F339}" destId="{44FED31B-13EF-4D76-BC1D-112FB6E42DB2}" srcOrd="2" destOrd="0" presId="urn:microsoft.com/office/officeart/2005/8/layout/hList1"/>
    <dgm:cxn modelId="{625E49FD-0B39-481D-847A-D7B041F6BA2E}" type="presParOf" srcId="{44FED31B-13EF-4D76-BC1D-112FB6E42DB2}" destId="{70AA9989-4C14-4807-BD91-D72B152982AF}" srcOrd="0" destOrd="0" presId="urn:microsoft.com/office/officeart/2005/8/layout/hList1"/>
    <dgm:cxn modelId="{B3220D7F-D8A4-4C77-AE57-0E893783ADCA}" type="presParOf" srcId="{44FED31B-13EF-4D76-BC1D-112FB6E42DB2}" destId="{83320063-97EA-4AA3-8CFE-EE27BAED49BB}" srcOrd="1" destOrd="0" presId="urn:microsoft.com/office/officeart/2005/8/layout/hList1"/>
    <dgm:cxn modelId="{5ED88B51-475A-4A2C-9DFB-7852D69BA55E}" type="presParOf" srcId="{BA12E86C-65BC-491E-9304-7C618062F339}" destId="{F92AEA61-4FA4-48CA-8890-1C4763073E45}" srcOrd="3" destOrd="0" presId="urn:microsoft.com/office/officeart/2005/8/layout/hList1"/>
    <dgm:cxn modelId="{7943EC59-AF9F-473A-ABE2-AE1CC3E86AA4}" type="presParOf" srcId="{BA12E86C-65BC-491E-9304-7C618062F339}" destId="{000939A6-8ECA-4961-B817-67928A4FF21C}" srcOrd="4" destOrd="0" presId="urn:microsoft.com/office/officeart/2005/8/layout/hList1"/>
    <dgm:cxn modelId="{438E8765-26FE-4F62-B287-5489D5CF5B00}" type="presParOf" srcId="{000939A6-8ECA-4961-B817-67928A4FF21C}" destId="{DD2B0E78-0644-412B-8228-5B69015E88C3}" srcOrd="0" destOrd="0" presId="urn:microsoft.com/office/officeart/2005/8/layout/hList1"/>
    <dgm:cxn modelId="{2D098956-B895-4BB1-9FB4-EC97C0465511}" type="presParOf" srcId="{000939A6-8ECA-4961-B817-67928A4FF21C}" destId="{E9F0CB2B-32C6-4C55-A865-0B9655F93A82}" srcOrd="1" destOrd="0" presId="urn:microsoft.com/office/officeart/2005/8/layout/hList1"/>
    <dgm:cxn modelId="{50927627-BA48-4BAB-8950-4148AA9FE330}" type="presParOf" srcId="{BA12E86C-65BC-491E-9304-7C618062F339}" destId="{FBA4FE26-D837-4998-B316-9400ED8EBA21}" srcOrd="5" destOrd="0" presId="urn:microsoft.com/office/officeart/2005/8/layout/hList1"/>
    <dgm:cxn modelId="{8098C418-2B94-4B7A-B4EF-D5851D94B79E}" type="presParOf" srcId="{BA12E86C-65BC-491E-9304-7C618062F339}" destId="{8E7F4304-A223-45BC-8F7F-2E3E171DB983}" srcOrd="6" destOrd="0" presId="urn:microsoft.com/office/officeart/2005/8/layout/hList1"/>
    <dgm:cxn modelId="{DE3FE35E-5DA6-4273-ACBE-DD210DD65C32}" type="presParOf" srcId="{8E7F4304-A223-45BC-8F7F-2E3E171DB983}" destId="{09A6411A-EBA2-40E5-BF41-C50E4780ACAB}" srcOrd="0" destOrd="0" presId="urn:microsoft.com/office/officeart/2005/8/layout/hList1"/>
    <dgm:cxn modelId="{2BBCD7E2-2A7E-4185-96FA-4B286E562D3B}" type="presParOf" srcId="{8E7F4304-A223-45BC-8F7F-2E3E171DB983}" destId="{76E52D7D-AFE8-4E2E-97A6-52E2F1F7A43E}" srcOrd="1" destOrd="0" presId="urn:microsoft.com/office/officeart/2005/8/layout/hList1"/>
    <dgm:cxn modelId="{32F78EAF-C997-4AF4-9905-5BFDF6D6830C}" type="presParOf" srcId="{BA12E86C-65BC-491E-9304-7C618062F339}" destId="{1E4B898E-A81D-4E05-9C6C-948C8278C403}" srcOrd="7" destOrd="0" presId="urn:microsoft.com/office/officeart/2005/8/layout/hList1"/>
    <dgm:cxn modelId="{2556688C-81A4-4964-9055-AD390EFF56FC}" type="presParOf" srcId="{BA12E86C-65BC-491E-9304-7C618062F339}" destId="{67D8022F-B417-4D7A-B6B7-CF5E8CC84C8E}" srcOrd="8" destOrd="0" presId="urn:microsoft.com/office/officeart/2005/8/layout/hList1"/>
    <dgm:cxn modelId="{7AF605D8-6CE4-4957-AA6A-37B25118AE69}" type="presParOf" srcId="{67D8022F-B417-4D7A-B6B7-CF5E8CC84C8E}" destId="{7181F4B7-B3CE-4101-8D1F-991836CE4187}" srcOrd="0" destOrd="0" presId="urn:microsoft.com/office/officeart/2005/8/layout/hList1"/>
    <dgm:cxn modelId="{4A27BED5-75EB-42E6-8834-B25CAEAFBB46}" type="presParOf" srcId="{67D8022F-B417-4D7A-B6B7-CF5E8CC84C8E}" destId="{D5B91879-FD07-4CCF-A47F-4AFEEB79849C}" srcOrd="1" destOrd="0" presId="urn:microsoft.com/office/officeart/2005/8/layout/hList1"/>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7C0856-C46F-4B74-890C-601BA040FEE8}">
      <dsp:nvSpPr>
        <dsp:cNvPr id="0" name=""/>
        <dsp:cNvSpPr/>
      </dsp:nvSpPr>
      <dsp:spPr>
        <a:xfrm rot="5400000">
          <a:off x="2874704" y="-1168881"/>
          <a:ext cx="468510" cy="2926080"/>
        </a:xfrm>
        <a:prstGeom prst="round2Same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4290" tIns="17145" rIns="34290" bIns="17145" numCol="1" spcCol="1270" anchor="ctr" anchorCtr="0">
          <a:noAutofit/>
        </a:bodyPr>
        <a:lstStyle/>
        <a:p>
          <a:pPr marL="57150" lvl="1" indent="-57150" algn="l" defTabSz="400050">
            <a:lnSpc>
              <a:spcPct val="90000"/>
            </a:lnSpc>
            <a:spcBef>
              <a:spcPct val="0"/>
            </a:spcBef>
            <a:spcAft>
              <a:spcPct val="15000"/>
            </a:spcAft>
            <a:buChar char="•"/>
          </a:pPr>
          <a:r>
            <a:rPr kumimoji="1" lang="ja-JP" altLang="en-US" sz="900" kern="1200" dirty="0">
              <a:solidFill>
                <a:schemeClr val="tx1"/>
              </a:solidFill>
              <a:latin typeface="UD デジタル 教科書体 NK-R" panose="02020400000000000000" pitchFamily="18" charset="-128"/>
              <a:ea typeface="UD デジタル 教科書体 NK-R" panose="02020400000000000000" pitchFamily="18" charset="-128"/>
            </a:rPr>
            <a:t>日々の繰り返しの中で、生活のリズムを整え身辺自立の  意欲が育まれるように支援します。</a:t>
          </a:r>
          <a:endParaRPr kumimoji="1" lang="ja-JP" altLang="en-US" sz="900" kern="1200" dirty="0"/>
        </a:p>
      </dsp:txBody>
      <dsp:txXfrm rot="-5400000">
        <a:off x="1645920" y="82774"/>
        <a:ext cx="2903209" cy="422768"/>
      </dsp:txXfrm>
    </dsp:sp>
    <dsp:sp modelId="{E16EDE35-9725-4937-B9CE-94C753724BC9}">
      <dsp:nvSpPr>
        <dsp:cNvPr id="0" name=""/>
        <dsp:cNvSpPr/>
      </dsp:nvSpPr>
      <dsp:spPr>
        <a:xfrm>
          <a:off x="0" y="1339"/>
          <a:ext cx="1645920" cy="585638"/>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24765" rIns="49530" bIns="24765" numCol="1" spcCol="1270" anchor="ctr" anchorCtr="0">
          <a:noAutofit/>
        </a:bodyPr>
        <a:lstStyle/>
        <a:p>
          <a:pPr marL="0" lvl="0" indent="0" algn="ctr" defTabSz="577850">
            <a:lnSpc>
              <a:spcPct val="90000"/>
            </a:lnSpc>
            <a:spcBef>
              <a:spcPct val="0"/>
            </a:spcBef>
            <a:spcAft>
              <a:spcPct val="35000"/>
            </a:spcAft>
            <a:buNone/>
          </a:pPr>
          <a:r>
            <a:rPr kumimoji="1" lang="ja-JP" altLang="en-US" sz="1300" kern="1200" dirty="0">
              <a:solidFill>
                <a:schemeClr val="tx1"/>
              </a:solidFill>
              <a:latin typeface="UD デジタル 教科書体 N-B" panose="02020700000000000000" pitchFamily="17" charset="-128"/>
              <a:ea typeface="UD デジタル 教科書体 N-B" panose="02020700000000000000" pitchFamily="17" charset="-128"/>
            </a:rPr>
            <a:t>健康・生活</a:t>
          </a:r>
        </a:p>
      </dsp:txBody>
      <dsp:txXfrm>
        <a:off x="28588" y="29927"/>
        <a:ext cx="1588744" cy="528462"/>
      </dsp:txXfrm>
    </dsp:sp>
    <dsp:sp modelId="{D20A5738-24C4-4D19-B704-F4906FF0E9A5}">
      <dsp:nvSpPr>
        <dsp:cNvPr id="0" name=""/>
        <dsp:cNvSpPr/>
      </dsp:nvSpPr>
      <dsp:spPr>
        <a:xfrm rot="5400000">
          <a:off x="2874704" y="-553960"/>
          <a:ext cx="468510" cy="2926080"/>
        </a:xfrm>
        <a:prstGeom prst="round2SameRect">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4290" tIns="17145" rIns="34290" bIns="17145" numCol="1" spcCol="1270" anchor="ctr" anchorCtr="0">
          <a:noAutofit/>
        </a:bodyPr>
        <a:lstStyle/>
        <a:p>
          <a:pPr marL="57150" lvl="1" indent="-57150" algn="l" defTabSz="400050">
            <a:lnSpc>
              <a:spcPct val="90000"/>
            </a:lnSpc>
            <a:spcBef>
              <a:spcPct val="0"/>
            </a:spcBef>
            <a:spcAft>
              <a:spcPct val="15000"/>
            </a:spcAft>
            <a:buChar char="•"/>
          </a:pPr>
          <a:r>
            <a:rPr kumimoji="1" lang="ja-JP" altLang="en-US" sz="900" kern="1200" dirty="0">
              <a:solidFill>
                <a:schemeClr val="tx1"/>
              </a:solidFill>
              <a:latin typeface="UD デジタル 教科書体 NK-R" panose="02020400000000000000" pitchFamily="18" charset="-128"/>
              <a:ea typeface="UD デジタル 教科書体 NK-R" panose="02020400000000000000" pitchFamily="18" charset="-128"/>
            </a:rPr>
            <a:t>大人に思いを汲み取ってもらいながら、安心して過ごす中で、伝える力や意欲、理解する力が育まれるよう支援します。</a:t>
          </a:r>
          <a:endParaRPr kumimoji="1" lang="ja-JP" altLang="en-US" sz="900" kern="1200" dirty="0"/>
        </a:p>
      </dsp:txBody>
      <dsp:txXfrm rot="-5400000">
        <a:off x="1645920" y="697695"/>
        <a:ext cx="2903209" cy="422768"/>
      </dsp:txXfrm>
    </dsp:sp>
    <dsp:sp modelId="{B182DD10-F28A-4220-BC83-FDD1939E2532}">
      <dsp:nvSpPr>
        <dsp:cNvPr id="0" name=""/>
        <dsp:cNvSpPr/>
      </dsp:nvSpPr>
      <dsp:spPr>
        <a:xfrm>
          <a:off x="0" y="616260"/>
          <a:ext cx="1645920" cy="585638"/>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24765" rIns="49530" bIns="24765" numCol="1" spcCol="1270" anchor="ctr" anchorCtr="0">
          <a:noAutofit/>
        </a:bodyPr>
        <a:lstStyle/>
        <a:p>
          <a:pPr marL="0" lvl="0" indent="0" algn="ctr" defTabSz="577850">
            <a:lnSpc>
              <a:spcPct val="90000"/>
            </a:lnSpc>
            <a:spcBef>
              <a:spcPct val="0"/>
            </a:spcBef>
            <a:spcAft>
              <a:spcPct val="35000"/>
            </a:spcAft>
            <a:buNone/>
          </a:pPr>
          <a:r>
            <a:rPr kumimoji="1" lang="ja-JP" altLang="en-US" sz="1300" kern="1200" dirty="0">
              <a:solidFill>
                <a:schemeClr val="tx1"/>
              </a:solidFill>
              <a:latin typeface="UD デジタル 教科書体 N-B" panose="02020700000000000000" pitchFamily="17" charset="-128"/>
              <a:ea typeface="UD デジタル 教科書体 N-B" panose="02020700000000000000" pitchFamily="17" charset="-128"/>
            </a:rPr>
            <a:t>言語・コミュニケーション</a:t>
          </a:r>
          <a:endParaRPr kumimoji="1" lang="en-US" altLang="ja-JP" sz="1300" kern="1200" dirty="0">
            <a:solidFill>
              <a:schemeClr val="tx1"/>
            </a:solidFill>
            <a:latin typeface="UD デジタル 教科書体 N-B" panose="02020700000000000000" pitchFamily="17" charset="-128"/>
            <a:ea typeface="UD デジタル 教科書体 N-B" panose="02020700000000000000" pitchFamily="17" charset="-128"/>
          </a:endParaRPr>
        </a:p>
      </dsp:txBody>
      <dsp:txXfrm>
        <a:off x="28588" y="644848"/>
        <a:ext cx="1588744" cy="528462"/>
      </dsp:txXfrm>
    </dsp:sp>
    <dsp:sp modelId="{EE4F1920-8BC1-4944-A2BA-14013FC51A26}">
      <dsp:nvSpPr>
        <dsp:cNvPr id="0" name=""/>
        <dsp:cNvSpPr/>
      </dsp:nvSpPr>
      <dsp:spPr>
        <a:xfrm rot="5400000">
          <a:off x="2874704" y="60959"/>
          <a:ext cx="468510" cy="2926080"/>
        </a:xfrm>
        <a:prstGeom prst="round2SameRect">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4290" tIns="17145" rIns="34290" bIns="17145" numCol="1" spcCol="1270" anchor="ctr" anchorCtr="0">
          <a:noAutofit/>
        </a:bodyPr>
        <a:lstStyle/>
        <a:p>
          <a:pPr marL="57150" lvl="1" indent="-57150" algn="l" defTabSz="400050">
            <a:lnSpc>
              <a:spcPct val="90000"/>
            </a:lnSpc>
            <a:spcBef>
              <a:spcPct val="0"/>
            </a:spcBef>
            <a:spcAft>
              <a:spcPct val="15000"/>
            </a:spcAft>
            <a:buChar char="•"/>
          </a:pPr>
          <a:r>
            <a:rPr kumimoji="1" lang="ja-JP" altLang="en-US" sz="900" kern="1200" dirty="0">
              <a:solidFill>
                <a:schemeClr val="tx1"/>
              </a:solidFill>
              <a:latin typeface="UD デジタル 教科書体 NK-R" panose="02020400000000000000" pitchFamily="18" charset="-128"/>
              <a:ea typeface="UD デジタル 教科書体 NK-R" panose="02020400000000000000" pitchFamily="18" charset="-128"/>
            </a:rPr>
            <a:t>様々な感覚や運動を楽しみながら、環境に合わせて自分の体の使い方を調整する力が育まれるよう支援します。</a:t>
          </a:r>
          <a:endParaRPr kumimoji="1" lang="ja-JP" altLang="en-US" sz="900" kern="1200" dirty="0"/>
        </a:p>
      </dsp:txBody>
      <dsp:txXfrm rot="-5400000">
        <a:off x="1645920" y="1312615"/>
        <a:ext cx="2903209" cy="422768"/>
      </dsp:txXfrm>
    </dsp:sp>
    <dsp:sp modelId="{DC259DAD-B3F2-4753-B410-744996644806}">
      <dsp:nvSpPr>
        <dsp:cNvPr id="0" name=""/>
        <dsp:cNvSpPr/>
      </dsp:nvSpPr>
      <dsp:spPr>
        <a:xfrm>
          <a:off x="0" y="1231180"/>
          <a:ext cx="1645920" cy="585638"/>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24765" rIns="49530" bIns="24765" numCol="1" spcCol="1270" anchor="ctr" anchorCtr="0">
          <a:noAutofit/>
        </a:bodyPr>
        <a:lstStyle/>
        <a:p>
          <a:pPr marL="0" lvl="0" indent="0" algn="ctr" defTabSz="577850">
            <a:lnSpc>
              <a:spcPct val="90000"/>
            </a:lnSpc>
            <a:spcBef>
              <a:spcPct val="0"/>
            </a:spcBef>
            <a:spcAft>
              <a:spcPct val="35000"/>
            </a:spcAft>
            <a:buNone/>
          </a:pPr>
          <a:r>
            <a:rPr kumimoji="1" lang="ja-JP" altLang="en-US" sz="1300" kern="1200" dirty="0">
              <a:solidFill>
                <a:schemeClr val="tx1"/>
              </a:solidFill>
              <a:latin typeface="UD デジタル 教科書体 N-B" panose="02020700000000000000" pitchFamily="17" charset="-128"/>
              <a:ea typeface="UD デジタル 教科書体 N-B" panose="02020700000000000000" pitchFamily="17" charset="-128"/>
            </a:rPr>
            <a:t>運動・感覚</a:t>
          </a:r>
          <a:endParaRPr kumimoji="1" lang="en-US" altLang="ja-JP" sz="1300" kern="1200" dirty="0">
            <a:solidFill>
              <a:schemeClr val="tx1"/>
            </a:solidFill>
            <a:latin typeface="UD デジタル 教科書体 N-B" panose="02020700000000000000" pitchFamily="17" charset="-128"/>
            <a:ea typeface="UD デジタル 教科書体 N-B" panose="02020700000000000000" pitchFamily="17" charset="-128"/>
          </a:endParaRPr>
        </a:p>
      </dsp:txBody>
      <dsp:txXfrm>
        <a:off x="28588" y="1259768"/>
        <a:ext cx="1588744" cy="528462"/>
      </dsp:txXfrm>
    </dsp:sp>
    <dsp:sp modelId="{FB9F34B9-265B-40B8-B913-693AA25F9C0E}">
      <dsp:nvSpPr>
        <dsp:cNvPr id="0" name=""/>
        <dsp:cNvSpPr/>
      </dsp:nvSpPr>
      <dsp:spPr>
        <a:xfrm rot="5400000">
          <a:off x="2874704" y="675880"/>
          <a:ext cx="468510" cy="2926080"/>
        </a:xfrm>
        <a:prstGeom prst="round2Same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4290" tIns="17145" rIns="34290" bIns="17145" numCol="1" spcCol="1270" anchor="ctr" anchorCtr="0">
          <a:noAutofit/>
        </a:bodyPr>
        <a:lstStyle/>
        <a:p>
          <a:pPr marL="57150" lvl="1" indent="-57150" algn="l" defTabSz="400050">
            <a:lnSpc>
              <a:spcPct val="90000"/>
            </a:lnSpc>
            <a:spcBef>
              <a:spcPct val="0"/>
            </a:spcBef>
            <a:spcAft>
              <a:spcPct val="15000"/>
            </a:spcAft>
            <a:buChar char="•"/>
          </a:pPr>
          <a:r>
            <a:rPr kumimoji="1" lang="ja-JP" altLang="en-US" sz="900" kern="1200" dirty="0">
              <a:solidFill>
                <a:schemeClr val="tx1"/>
              </a:solidFill>
              <a:latin typeface="UD デジタル 教科書体 NK-R" panose="02020400000000000000" pitchFamily="18" charset="-128"/>
              <a:ea typeface="UD デジタル 教科書体 NK-R" panose="02020400000000000000" pitchFamily="18" charset="-128"/>
            </a:rPr>
            <a:t>周りの環境に気づき、興味の幅が広がるよう支援します。 見通しをもって行動できる力が育まれるよう支援します。</a:t>
          </a:r>
          <a:endParaRPr kumimoji="1" lang="ja-JP" altLang="en-US" sz="900" kern="1200" dirty="0"/>
        </a:p>
      </dsp:txBody>
      <dsp:txXfrm rot="-5400000">
        <a:off x="1645920" y="1927536"/>
        <a:ext cx="2903209" cy="422768"/>
      </dsp:txXfrm>
    </dsp:sp>
    <dsp:sp modelId="{8730A60D-3593-4750-BCF3-09B3B5A6079B}">
      <dsp:nvSpPr>
        <dsp:cNvPr id="0" name=""/>
        <dsp:cNvSpPr/>
      </dsp:nvSpPr>
      <dsp:spPr>
        <a:xfrm>
          <a:off x="0" y="1846101"/>
          <a:ext cx="1645920" cy="585638"/>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24765" rIns="49530" bIns="24765" numCol="1" spcCol="1270" anchor="ctr" anchorCtr="0">
          <a:noAutofit/>
        </a:bodyPr>
        <a:lstStyle/>
        <a:p>
          <a:pPr marL="0" lvl="0" indent="0" algn="ctr" defTabSz="577850">
            <a:lnSpc>
              <a:spcPct val="90000"/>
            </a:lnSpc>
            <a:spcBef>
              <a:spcPct val="0"/>
            </a:spcBef>
            <a:spcAft>
              <a:spcPct val="35000"/>
            </a:spcAft>
            <a:buNone/>
          </a:pPr>
          <a:r>
            <a:rPr kumimoji="1" lang="ja-JP" altLang="en-US" sz="1300" kern="1200" dirty="0">
              <a:solidFill>
                <a:schemeClr val="tx1"/>
              </a:solidFill>
              <a:latin typeface="UD デジタル 教科書体 N-B" panose="02020700000000000000" pitchFamily="17" charset="-128"/>
              <a:ea typeface="UD デジタル 教科書体 N-B" panose="02020700000000000000" pitchFamily="17" charset="-128"/>
            </a:rPr>
            <a:t>認知・行動</a:t>
          </a:r>
        </a:p>
      </dsp:txBody>
      <dsp:txXfrm>
        <a:off x="28588" y="1874689"/>
        <a:ext cx="1588744" cy="528462"/>
      </dsp:txXfrm>
    </dsp:sp>
    <dsp:sp modelId="{72A8C27A-D45F-4AFB-A478-F03E3A7371C5}">
      <dsp:nvSpPr>
        <dsp:cNvPr id="0" name=""/>
        <dsp:cNvSpPr/>
      </dsp:nvSpPr>
      <dsp:spPr>
        <a:xfrm rot="5400000">
          <a:off x="2874704" y="1290801"/>
          <a:ext cx="468510" cy="2926080"/>
        </a:xfrm>
        <a:prstGeom prst="round2SameRect">
          <a:avLst/>
        </a:prstGeom>
        <a:solidFill>
          <a:schemeClr val="accent6">
            <a:tint val="40000"/>
            <a:alpha val="90000"/>
            <a:hueOff val="0"/>
            <a:satOff val="0"/>
            <a:lumOff val="0"/>
            <a:alphaOff val="0"/>
          </a:schemeClr>
        </a:solidFill>
        <a:ln w="12700" cap="flat" cmpd="sng" algn="ctr">
          <a:solidFill>
            <a:schemeClr val="accent6">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4290" tIns="17145" rIns="34290" bIns="17145" numCol="1" spcCol="1270" anchor="ctr" anchorCtr="0">
          <a:noAutofit/>
        </a:bodyPr>
        <a:lstStyle/>
        <a:p>
          <a:pPr marL="57150" lvl="1" indent="-57150" algn="l" defTabSz="400050">
            <a:lnSpc>
              <a:spcPct val="90000"/>
            </a:lnSpc>
            <a:spcBef>
              <a:spcPct val="0"/>
            </a:spcBef>
            <a:spcAft>
              <a:spcPct val="15000"/>
            </a:spcAft>
            <a:buChar char="•"/>
          </a:pPr>
          <a:r>
            <a:rPr kumimoji="1" lang="ja-JP" altLang="en-US" sz="900" kern="1200" dirty="0">
              <a:solidFill>
                <a:schemeClr val="tx1"/>
              </a:solidFill>
              <a:latin typeface="UD デジタル 教科書体 NK-R" panose="02020400000000000000" pitchFamily="18" charset="-128"/>
              <a:ea typeface="UD デジタル 教科書体 NK-R" panose="02020400000000000000" pitchFamily="18" charset="-128"/>
            </a:rPr>
            <a:t>安心できる環境や活動の中で、真似たり、教わったりする ことで、社会性が育まれるよう支援します。</a:t>
          </a:r>
          <a:endParaRPr kumimoji="1" lang="ja-JP" altLang="en-US" sz="900" kern="1200" dirty="0"/>
        </a:p>
      </dsp:txBody>
      <dsp:txXfrm rot="-5400000">
        <a:off x="1645920" y="2542457"/>
        <a:ext cx="2903209" cy="422768"/>
      </dsp:txXfrm>
    </dsp:sp>
    <dsp:sp modelId="{F3196B13-46D8-482E-B56E-6971E575DC48}">
      <dsp:nvSpPr>
        <dsp:cNvPr id="0" name=""/>
        <dsp:cNvSpPr/>
      </dsp:nvSpPr>
      <dsp:spPr>
        <a:xfrm>
          <a:off x="0" y="2461021"/>
          <a:ext cx="1645920" cy="585638"/>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24765" rIns="49530" bIns="24765" numCol="1" spcCol="1270" anchor="ctr" anchorCtr="0">
          <a:noAutofit/>
        </a:bodyPr>
        <a:lstStyle/>
        <a:p>
          <a:pPr marL="0" lvl="0" indent="0" algn="ctr" defTabSz="577850">
            <a:lnSpc>
              <a:spcPct val="90000"/>
            </a:lnSpc>
            <a:spcBef>
              <a:spcPct val="0"/>
            </a:spcBef>
            <a:spcAft>
              <a:spcPct val="35000"/>
            </a:spcAft>
            <a:buNone/>
          </a:pPr>
          <a:r>
            <a:rPr kumimoji="1" lang="ja-JP" altLang="en-US" sz="1300" kern="1200" dirty="0">
              <a:solidFill>
                <a:schemeClr val="tx1"/>
              </a:solidFill>
              <a:latin typeface="UD デジタル 教科書体 N-B" panose="02020700000000000000" pitchFamily="17" charset="-128"/>
              <a:ea typeface="UD デジタル 教科書体 N-B" panose="02020700000000000000" pitchFamily="17" charset="-128"/>
            </a:rPr>
            <a:t>人間関係・社会性</a:t>
          </a:r>
        </a:p>
      </dsp:txBody>
      <dsp:txXfrm>
        <a:off x="28588" y="2489609"/>
        <a:ext cx="1588744" cy="52846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370D4B-37E5-4B80-BDC3-788FBB623683}">
      <dsp:nvSpPr>
        <dsp:cNvPr id="0" name=""/>
        <dsp:cNvSpPr/>
      </dsp:nvSpPr>
      <dsp:spPr>
        <a:xfrm>
          <a:off x="3017" y="82021"/>
          <a:ext cx="1156795" cy="17280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2672" tIns="24384" rIns="42672" bIns="24384" numCol="1" spcCol="1270" anchor="ctr" anchorCtr="0">
          <a:noAutofit/>
        </a:bodyPr>
        <a:lstStyle/>
        <a:p>
          <a:pPr marL="0" lvl="0" indent="0" algn="ctr" defTabSz="266700">
            <a:lnSpc>
              <a:spcPct val="90000"/>
            </a:lnSpc>
            <a:spcBef>
              <a:spcPct val="0"/>
            </a:spcBef>
            <a:spcAft>
              <a:spcPct val="35000"/>
            </a:spcAft>
            <a:buNone/>
          </a:pPr>
          <a:r>
            <a:rPr kumimoji="1" lang="ja-JP" altLang="en-US" sz="600" kern="1200" baseline="0" dirty="0">
              <a:latin typeface="UD デジタル 教科書体 NK-R" panose="02020400000000000000" pitchFamily="18" charset="-128"/>
              <a:ea typeface="UD デジタル 教科書体 NK-R" panose="02020400000000000000" pitchFamily="18" charset="-128"/>
            </a:rPr>
            <a:t>＜</a:t>
          </a:r>
          <a:r>
            <a:rPr kumimoji="1" lang="en-US" altLang="ja-JP" sz="600" kern="1200" baseline="0" dirty="0">
              <a:latin typeface="UD デジタル 教科書体 NK-R" panose="02020400000000000000" pitchFamily="18" charset="-128"/>
              <a:ea typeface="UD デジタル 教科書体 NK-R" panose="02020400000000000000" pitchFamily="18" charset="-128"/>
            </a:rPr>
            <a:t>1</a:t>
          </a:r>
          <a:r>
            <a:rPr kumimoji="1" lang="ja-JP" altLang="en-US" sz="600" kern="1200" baseline="0" dirty="0">
              <a:latin typeface="UD デジタル 教科書体 NK-R" panose="02020400000000000000" pitchFamily="18" charset="-128"/>
              <a:ea typeface="UD デジタル 教科書体 NK-R" panose="02020400000000000000" pitchFamily="18" charset="-128"/>
            </a:rPr>
            <a:t>学期＞</a:t>
          </a:r>
        </a:p>
      </dsp:txBody>
      <dsp:txXfrm>
        <a:off x="3017" y="82021"/>
        <a:ext cx="1156795" cy="172800"/>
      </dsp:txXfrm>
    </dsp:sp>
    <dsp:sp modelId="{8ED3711A-FE32-45AE-BDAD-2EE4DA008699}">
      <dsp:nvSpPr>
        <dsp:cNvPr id="0" name=""/>
        <dsp:cNvSpPr/>
      </dsp:nvSpPr>
      <dsp:spPr>
        <a:xfrm>
          <a:off x="3017" y="254821"/>
          <a:ext cx="1156795" cy="908712"/>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2004" tIns="32004" rIns="42672" bIns="48006" numCol="1" spcCol="1270" anchor="t" anchorCtr="0">
          <a:noAutofit/>
        </a:bodyPr>
        <a:lstStyle/>
        <a:p>
          <a:pPr marL="57150" lvl="1" indent="-57150" algn="l" defTabSz="266700">
            <a:lnSpc>
              <a:spcPct val="90000"/>
            </a:lnSpc>
            <a:spcBef>
              <a:spcPct val="0"/>
            </a:spcBef>
            <a:spcAft>
              <a:spcPct val="15000"/>
            </a:spcAft>
            <a:buChar char="•"/>
          </a:pPr>
          <a:r>
            <a:rPr kumimoji="1" lang="ja-JP" altLang="en-US" sz="600" kern="1200" baseline="0" dirty="0">
              <a:latin typeface="UD デジタル 教科書体 NK-R" panose="02020400000000000000" pitchFamily="18" charset="-128"/>
              <a:ea typeface="UD デジタル 教科書体 NK-R" panose="02020400000000000000" pitchFamily="18" charset="-128"/>
            </a:rPr>
            <a:t>入園式</a:t>
          </a:r>
        </a:p>
        <a:p>
          <a:pPr marL="57150" lvl="1" indent="-57150" algn="l" defTabSz="266700">
            <a:lnSpc>
              <a:spcPct val="90000"/>
            </a:lnSpc>
            <a:spcBef>
              <a:spcPct val="0"/>
            </a:spcBef>
            <a:spcAft>
              <a:spcPct val="15000"/>
            </a:spcAft>
            <a:buChar char="•"/>
          </a:pPr>
          <a:r>
            <a:rPr kumimoji="1" lang="ja-JP" altLang="en-US" sz="600" kern="1200" baseline="0" dirty="0">
              <a:latin typeface="UD デジタル 教科書体 NK-R" panose="02020400000000000000" pitchFamily="18" charset="-128"/>
              <a:ea typeface="UD デジタル 教科書体 NK-R" panose="02020400000000000000" pitchFamily="18" charset="-128"/>
            </a:rPr>
            <a:t>遠足</a:t>
          </a:r>
        </a:p>
        <a:p>
          <a:pPr marL="57150" lvl="1" indent="-57150" algn="l" defTabSz="266700">
            <a:lnSpc>
              <a:spcPct val="90000"/>
            </a:lnSpc>
            <a:spcBef>
              <a:spcPct val="0"/>
            </a:spcBef>
            <a:spcAft>
              <a:spcPct val="15000"/>
            </a:spcAft>
            <a:buChar char="•"/>
          </a:pPr>
          <a:r>
            <a:rPr kumimoji="1" lang="ja-JP" altLang="en-US" sz="600" kern="1200" baseline="0" dirty="0">
              <a:latin typeface="UD デジタル 教科書体 NK-R" panose="02020400000000000000" pitchFamily="18" charset="-128"/>
              <a:ea typeface="UD デジタル 教科書体 NK-R" panose="02020400000000000000" pitchFamily="18" charset="-128"/>
            </a:rPr>
            <a:t>プール開き</a:t>
          </a:r>
        </a:p>
      </dsp:txBody>
      <dsp:txXfrm>
        <a:off x="3017" y="254821"/>
        <a:ext cx="1156795" cy="908712"/>
      </dsp:txXfrm>
    </dsp:sp>
    <dsp:sp modelId="{70AA9989-4C14-4807-BD91-D72B152982AF}">
      <dsp:nvSpPr>
        <dsp:cNvPr id="0" name=""/>
        <dsp:cNvSpPr/>
      </dsp:nvSpPr>
      <dsp:spPr>
        <a:xfrm>
          <a:off x="1321764" y="82021"/>
          <a:ext cx="1156795" cy="17280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2672" tIns="24384" rIns="42672" bIns="24384" numCol="1" spcCol="1270" anchor="ctr" anchorCtr="0">
          <a:noAutofit/>
        </a:bodyPr>
        <a:lstStyle/>
        <a:p>
          <a:pPr marL="0" lvl="0" indent="0" algn="ctr" defTabSz="266700">
            <a:lnSpc>
              <a:spcPct val="90000"/>
            </a:lnSpc>
            <a:spcBef>
              <a:spcPct val="0"/>
            </a:spcBef>
            <a:spcAft>
              <a:spcPct val="35000"/>
            </a:spcAft>
            <a:buNone/>
          </a:pPr>
          <a:r>
            <a:rPr kumimoji="1" lang="ja-JP" altLang="en-US" sz="600" kern="1200" baseline="0" dirty="0">
              <a:ea typeface="UD デジタル 教科書体 NK-R" panose="02020400000000000000" pitchFamily="18" charset="-128"/>
            </a:rPr>
            <a:t>＜</a:t>
          </a:r>
          <a:r>
            <a:rPr kumimoji="1" lang="en-US" altLang="ja-JP" sz="600" kern="1200" baseline="0" dirty="0">
              <a:ea typeface="UD デジタル 教科書体 NK-R" panose="02020400000000000000" pitchFamily="18" charset="-128"/>
            </a:rPr>
            <a:t>2</a:t>
          </a:r>
          <a:r>
            <a:rPr kumimoji="1" lang="ja-JP" altLang="en-US" sz="600" kern="1200" baseline="0" dirty="0">
              <a:ea typeface="UD デジタル 教科書体 NK-R" panose="02020400000000000000" pitchFamily="18" charset="-128"/>
            </a:rPr>
            <a:t>学期＞</a:t>
          </a:r>
        </a:p>
      </dsp:txBody>
      <dsp:txXfrm>
        <a:off x="1321764" y="82021"/>
        <a:ext cx="1156795" cy="172800"/>
      </dsp:txXfrm>
    </dsp:sp>
    <dsp:sp modelId="{83320063-97EA-4AA3-8CFE-EE27BAED49BB}">
      <dsp:nvSpPr>
        <dsp:cNvPr id="0" name=""/>
        <dsp:cNvSpPr/>
      </dsp:nvSpPr>
      <dsp:spPr>
        <a:xfrm>
          <a:off x="1321764" y="254821"/>
          <a:ext cx="1156795" cy="908712"/>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2004" tIns="32004" rIns="42672" bIns="48006" numCol="1" spcCol="1270" anchor="t" anchorCtr="0">
          <a:noAutofit/>
        </a:bodyPr>
        <a:lstStyle/>
        <a:p>
          <a:pPr marL="57150" lvl="1" indent="-57150" algn="l" defTabSz="266700">
            <a:lnSpc>
              <a:spcPct val="90000"/>
            </a:lnSpc>
            <a:spcBef>
              <a:spcPct val="0"/>
            </a:spcBef>
            <a:spcAft>
              <a:spcPct val="15000"/>
            </a:spcAft>
            <a:buChar char="•"/>
          </a:pPr>
          <a:r>
            <a:rPr kumimoji="1" lang="ja-JP" altLang="en-US" sz="600" kern="1200" baseline="0" dirty="0">
              <a:latin typeface="UD デジタル 教科書体 NK-R" panose="02020400000000000000" pitchFamily="18" charset="-128"/>
              <a:ea typeface="UD デジタル 教科書体 NK-R" panose="02020400000000000000" pitchFamily="18" charset="-128"/>
            </a:rPr>
            <a:t>運動会</a:t>
          </a:r>
        </a:p>
        <a:p>
          <a:pPr marL="57150" lvl="1" indent="-57150" algn="l" defTabSz="266700">
            <a:lnSpc>
              <a:spcPct val="90000"/>
            </a:lnSpc>
            <a:spcBef>
              <a:spcPct val="0"/>
            </a:spcBef>
            <a:spcAft>
              <a:spcPct val="15000"/>
            </a:spcAft>
            <a:buChar char="•"/>
          </a:pPr>
          <a:r>
            <a:rPr kumimoji="1" lang="ja-JP" altLang="en-US" sz="600" kern="1200" baseline="0" dirty="0">
              <a:latin typeface="UD デジタル 教科書体 NK-R" panose="02020400000000000000" pitchFamily="18" charset="-128"/>
              <a:ea typeface="UD デジタル 教科書体 NK-R" panose="02020400000000000000" pitchFamily="18" charset="-128"/>
            </a:rPr>
            <a:t>遠足</a:t>
          </a:r>
        </a:p>
        <a:p>
          <a:pPr marL="57150" lvl="1" indent="-57150" algn="l" defTabSz="266700">
            <a:lnSpc>
              <a:spcPct val="90000"/>
            </a:lnSpc>
            <a:spcBef>
              <a:spcPct val="0"/>
            </a:spcBef>
            <a:spcAft>
              <a:spcPct val="15000"/>
            </a:spcAft>
            <a:buChar char="•"/>
          </a:pPr>
          <a:r>
            <a:rPr kumimoji="1" lang="ja-JP" altLang="en-US" sz="600" kern="1200" baseline="0" dirty="0">
              <a:latin typeface="UD デジタル 教科書体 NK-R" panose="02020400000000000000" pitchFamily="18" charset="-128"/>
              <a:ea typeface="UD デジタル 教科書体 NK-R" panose="02020400000000000000" pitchFamily="18" charset="-128"/>
            </a:rPr>
            <a:t>親子遠足</a:t>
          </a:r>
        </a:p>
        <a:p>
          <a:pPr marL="57150" lvl="1" indent="-57150" algn="l" defTabSz="266700">
            <a:lnSpc>
              <a:spcPct val="90000"/>
            </a:lnSpc>
            <a:spcBef>
              <a:spcPct val="0"/>
            </a:spcBef>
            <a:spcAft>
              <a:spcPct val="15000"/>
            </a:spcAft>
            <a:buChar char="•"/>
          </a:pPr>
          <a:r>
            <a:rPr kumimoji="1" lang="ja-JP" altLang="en-US" sz="600" kern="1200" baseline="0" dirty="0">
              <a:latin typeface="UD デジタル 教科書体 NK-R" panose="02020400000000000000" pitchFamily="18" charset="-128"/>
              <a:ea typeface="UD デジタル 教科書体 NK-R" panose="02020400000000000000" pitchFamily="18" charset="-128"/>
            </a:rPr>
            <a:t>夢まつり（作品展・講演会）</a:t>
          </a:r>
        </a:p>
      </dsp:txBody>
      <dsp:txXfrm>
        <a:off x="1321764" y="254821"/>
        <a:ext cx="1156795" cy="908712"/>
      </dsp:txXfrm>
    </dsp:sp>
    <dsp:sp modelId="{DD2B0E78-0644-412B-8228-5B69015E88C3}">
      <dsp:nvSpPr>
        <dsp:cNvPr id="0" name=""/>
        <dsp:cNvSpPr/>
      </dsp:nvSpPr>
      <dsp:spPr>
        <a:xfrm>
          <a:off x="2640510" y="82021"/>
          <a:ext cx="1156795" cy="17280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2672" tIns="24384" rIns="42672" bIns="24384" numCol="1" spcCol="1270" anchor="ctr" anchorCtr="0">
          <a:noAutofit/>
        </a:bodyPr>
        <a:lstStyle/>
        <a:p>
          <a:pPr marL="0" lvl="0" indent="0" algn="ctr" defTabSz="266700">
            <a:lnSpc>
              <a:spcPct val="90000"/>
            </a:lnSpc>
            <a:spcBef>
              <a:spcPct val="0"/>
            </a:spcBef>
            <a:spcAft>
              <a:spcPct val="35000"/>
            </a:spcAft>
            <a:buNone/>
          </a:pPr>
          <a:r>
            <a:rPr kumimoji="1" lang="ja-JP" altLang="en-US" sz="600" kern="1200" baseline="0" dirty="0">
              <a:ea typeface="UD デジタル 教科書体 NK-R" panose="02020400000000000000" pitchFamily="18" charset="-128"/>
            </a:rPr>
            <a:t>＜</a:t>
          </a:r>
          <a:r>
            <a:rPr kumimoji="1" lang="en-US" altLang="ja-JP" sz="600" kern="1200" baseline="0" dirty="0">
              <a:ea typeface="UD デジタル 教科書体 NK-R" panose="02020400000000000000" pitchFamily="18" charset="-128"/>
            </a:rPr>
            <a:t>3</a:t>
          </a:r>
          <a:r>
            <a:rPr kumimoji="1" lang="ja-JP" altLang="en-US" sz="600" kern="1200" baseline="0" dirty="0">
              <a:ea typeface="UD デジタル 教科書体 NK-R" panose="02020400000000000000" pitchFamily="18" charset="-128"/>
            </a:rPr>
            <a:t>学期＞</a:t>
          </a:r>
        </a:p>
      </dsp:txBody>
      <dsp:txXfrm>
        <a:off x="2640510" y="82021"/>
        <a:ext cx="1156795" cy="172800"/>
      </dsp:txXfrm>
    </dsp:sp>
    <dsp:sp modelId="{E9F0CB2B-32C6-4C55-A865-0B9655F93A82}">
      <dsp:nvSpPr>
        <dsp:cNvPr id="0" name=""/>
        <dsp:cNvSpPr/>
      </dsp:nvSpPr>
      <dsp:spPr>
        <a:xfrm>
          <a:off x="2640510" y="254821"/>
          <a:ext cx="1156795" cy="908712"/>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2004" tIns="32004" rIns="42672" bIns="48006" numCol="1" spcCol="1270" anchor="t" anchorCtr="0">
          <a:noAutofit/>
        </a:bodyPr>
        <a:lstStyle/>
        <a:p>
          <a:pPr marL="57150" lvl="1" indent="-57150" algn="l" defTabSz="266700">
            <a:lnSpc>
              <a:spcPct val="90000"/>
            </a:lnSpc>
            <a:spcBef>
              <a:spcPct val="0"/>
            </a:spcBef>
            <a:spcAft>
              <a:spcPct val="15000"/>
            </a:spcAft>
            <a:buChar char="•"/>
          </a:pPr>
          <a:r>
            <a:rPr kumimoji="1" lang="ja-JP" altLang="en-US" sz="600" kern="1200" baseline="0" dirty="0">
              <a:ea typeface="UD デジタル 教科書体 NK-R" panose="02020400000000000000" pitchFamily="18" charset="-128"/>
            </a:rPr>
            <a:t>遠足</a:t>
          </a:r>
        </a:p>
        <a:p>
          <a:pPr marL="57150" lvl="1" indent="-57150" algn="l" defTabSz="266700">
            <a:lnSpc>
              <a:spcPct val="90000"/>
            </a:lnSpc>
            <a:spcBef>
              <a:spcPct val="0"/>
            </a:spcBef>
            <a:spcAft>
              <a:spcPct val="15000"/>
            </a:spcAft>
            <a:buChar char="•"/>
          </a:pPr>
          <a:r>
            <a:rPr kumimoji="1" lang="ja-JP" altLang="en-US" sz="600" kern="1200" baseline="0" dirty="0">
              <a:ea typeface="UD デジタル 教科書体 NK-R" panose="02020400000000000000" pitchFamily="18" charset="-128"/>
            </a:rPr>
            <a:t>卒園式</a:t>
          </a:r>
        </a:p>
      </dsp:txBody>
      <dsp:txXfrm>
        <a:off x="2640510" y="254821"/>
        <a:ext cx="1156795" cy="908712"/>
      </dsp:txXfrm>
    </dsp:sp>
    <dsp:sp modelId="{09A6411A-EBA2-40E5-BF41-C50E4780ACAB}">
      <dsp:nvSpPr>
        <dsp:cNvPr id="0" name=""/>
        <dsp:cNvSpPr/>
      </dsp:nvSpPr>
      <dsp:spPr>
        <a:xfrm>
          <a:off x="3959257" y="82021"/>
          <a:ext cx="1156795" cy="17280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2672" tIns="24384" rIns="42672" bIns="24384" numCol="1" spcCol="1270" anchor="ctr" anchorCtr="0">
          <a:noAutofit/>
        </a:bodyPr>
        <a:lstStyle/>
        <a:p>
          <a:pPr marL="0" lvl="0" indent="0" algn="ctr" defTabSz="266700">
            <a:lnSpc>
              <a:spcPct val="90000"/>
            </a:lnSpc>
            <a:spcBef>
              <a:spcPct val="0"/>
            </a:spcBef>
            <a:spcAft>
              <a:spcPct val="35000"/>
            </a:spcAft>
            <a:buNone/>
          </a:pPr>
          <a:r>
            <a:rPr kumimoji="1" lang="ja-JP" altLang="en-US" sz="600" kern="1200" baseline="0" dirty="0">
              <a:ea typeface="UD デジタル 教科書体 NK-R" panose="02020400000000000000" pitchFamily="18" charset="-128"/>
            </a:rPr>
            <a:t>＜毎月実施＞</a:t>
          </a:r>
        </a:p>
      </dsp:txBody>
      <dsp:txXfrm>
        <a:off x="3959257" y="82021"/>
        <a:ext cx="1156795" cy="172800"/>
      </dsp:txXfrm>
    </dsp:sp>
    <dsp:sp modelId="{76E52D7D-AFE8-4E2E-97A6-52E2F1F7A43E}">
      <dsp:nvSpPr>
        <dsp:cNvPr id="0" name=""/>
        <dsp:cNvSpPr/>
      </dsp:nvSpPr>
      <dsp:spPr>
        <a:xfrm>
          <a:off x="3959257" y="254821"/>
          <a:ext cx="1156795" cy="908712"/>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2004" tIns="32004" rIns="42672" bIns="48006" numCol="1" spcCol="1270" anchor="t" anchorCtr="0">
          <a:noAutofit/>
        </a:bodyPr>
        <a:lstStyle/>
        <a:p>
          <a:pPr marL="57150" lvl="1" indent="-57150" algn="l" defTabSz="266700">
            <a:lnSpc>
              <a:spcPct val="90000"/>
            </a:lnSpc>
            <a:spcBef>
              <a:spcPct val="0"/>
            </a:spcBef>
            <a:spcAft>
              <a:spcPct val="15000"/>
            </a:spcAft>
            <a:buChar char="•"/>
          </a:pPr>
          <a:r>
            <a:rPr kumimoji="1" lang="ja-JP" altLang="en-US" sz="600" kern="1200" baseline="0" dirty="0">
              <a:ea typeface="UD デジタル 教科書体 NK-R" panose="02020400000000000000" pitchFamily="18" charset="-128"/>
            </a:rPr>
            <a:t>身体測定</a:t>
          </a:r>
        </a:p>
        <a:p>
          <a:pPr marL="57150" lvl="1" indent="-57150" algn="l" defTabSz="266700">
            <a:lnSpc>
              <a:spcPct val="90000"/>
            </a:lnSpc>
            <a:spcBef>
              <a:spcPct val="0"/>
            </a:spcBef>
            <a:spcAft>
              <a:spcPct val="15000"/>
            </a:spcAft>
            <a:buChar char="•"/>
          </a:pPr>
          <a:r>
            <a:rPr kumimoji="1" lang="ja-JP" altLang="en-US" sz="600" kern="1200" baseline="0" dirty="0">
              <a:ea typeface="UD デジタル 教科書体 NK-R" panose="02020400000000000000" pitchFamily="18" charset="-128"/>
            </a:rPr>
            <a:t>避難訓練</a:t>
          </a:r>
        </a:p>
        <a:p>
          <a:pPr marL="57150" lvl="1" indent="-57150" algn="l" defTabSz="266700">
            <a:lnSpc>
              <a:spcPct val="90000"/>
            </a:lnSpc>
            <a:spcBef>
              <a:spcPct val="0"/>
            </a:spcBef>
            <a:spcAft>
              <a:spcPct val="15000"/>
            </a:spcAft>
            <a:buChar char="•"/>
          </a:pPr>
          <a:r>
            <a:rPr kumimoji="1" lang="ja-JP" altLang="en-US" sz="600" kern="1200" baseline="0" dirty="0">
              <a:ea typeface="UD デジタル 教科書体 NK-R" panose="02020400000000000000" pitchFamily="18" charset="-128"/>
            </a:rPr>
            <a:t>誕生日会</a:t>
          </a:r>
        </a:p>
      </dsp:txBody>
      <dsp:txXfrm>
        <a:off x="3959257" y="254821"/>
        <a:ext cx="1156795" cy="908712"/>
      </dsp:txXfrm>
    </dsp:sp>
    <dsp:sp modelId="{7181F4B7-B3CE-4101-8D1F-991836CE4187}">
      <dsp:nvSpPr>
        <dsp:cNvPr id="0" name=""/>
        <dsp:cNvSpPr/>
      </dsp:nvSpPr>
      <dsp:spPr>
        <a:xfrm>
          <a:off x="5278004" y="82021"/>
          <a:ext cx="1156795" cy="17280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2672" tIns="24384" rIns="42672" bIns="24384" numCol="1" spcCol="1270" anchor="ctr" anchorCtr="0">
          <a:noAutofit/>
        </a:bodyPr>
        <a:lstStyle/>
        <a:p>
          <a:pPr marL="0" lvl="0" indent="0" algn="ctr" defTabSz="266700">
            <a:lnSpc>
              <a:spcPct val="90000"/>
            </a:lnSpc>
            <a:spcBef>
              <a:spcPct val="0"/>
            </a:spcBef>
            <a:spcAft>
              <a:spcPct val="35000"/>
            </a:spcAft>
            <a:buNone/>
          </a:pPr>
          <a:r>
            <a:rPr kumimoji="1" lang="ja-JP" altLang="en-US" sz="600" kern="1200" baseline="0" dirty="0">
              <a:ea typeface="UD デジタル 教科書体 NK-R" panose="02020400000000000000" pitchFamily="18" charset="-128"/>
            </a:rPr>
            <a:t>＜その他＞</a:t>
          </a:r>
        </a:p>
      </dsp:txBody>
      <dsp:txXfrm>
        <a:off x="5278004" y="82021"/>
        <a:ext cx="1156795" cy="172800"/>
      </dsp:txXfrm>
    </dsp:sp>
    <dsp:sp modelId="{D5B91879-FD07-4CCF-A47F-4AFEEB79849C}">
      <dsp:nvSpPr>
        <dsp:cNvPr id="0" name=""/>
        <dsp:cNvSpPr/>
      </dsp:nvSpPr>
      <dsp:spPr>
        <a:xfrm>
          <a:off x="5278004" y="254821"/>
          <a:ext cx="1156795" cy="908712"/>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2004" tIns="32004" rIns="42672" bIns="48006" numCol="1" spcCol="1270" anchor="t" anchorCtr="0">
          <a:noAutofit/>
        </a:bodyPr>
        <a:lstStyle/>
        <a:p>
          <a:pPr marL="57150" lvl="1" indent="-57150" algn="l" defTabSz="266700">
            <a:lnSpc>
              <a:spcPct val="90000"/>
            </a:lnSpc>
            <a:spcBef>
              <a:spcPct val="0"/>
            </a:spcBef>
            <a:spcAft>
              <a:spcPct val="15000"/>
            </a:spcAft>
            <a:buChar char="•"/>
          </a:pPr>
          <a:r>
            <a:rPr kumimoji="1" lang="ja-JP" altLang="en-US" sz="600" kern="1200" baseline="0" dirty="0">
              <a:ea typeface="UD デジタル 教科書体 NK-R" panose="02020400000000000000" pitchFamily="18" charset="-128"/>
            </a:rPr>
            <a:t>保護者会</a:t>
          </a:r>
        </a:p>
        <a:p>
          <a:pPr marL="57150" lvl="1" indent="-57150" algn="l" defTabSz="266700">
            <a:lnSpc>
              <a:spcPct val="90000"/>
            </a:lnSpc>
            <a:spcBef>
              <a:spcPct val="0"/>
            </a:spcBef>
            <a:spcAft>
              <a:spcPct val="15000"/>
            </a:spcAft>
            <a:buChar char="•"/>
          </a:pPr>
          <a:r>
            <a:rPr kumimoji="1" lang="ja-JP" altLang="en-US" sz="600" kern="1200" baseline="0" dirty="0">
              <a:ea typeface="UD デジタル 教科書体 NK-R" panose="02020400000000000000" pitchFamily="18" charset="-128"/>
            </a:rPr>
            <a:t>療育見学・参加</a:t>
          </a:r>
        </a:p>
        <a:p>
          <a:pPr marL="57150" lvl="1" indent="-57150" algn="l" defTabSz="266700">
            <a:lnSpc>
              <a:spcPct val="90000"/>
            </a:lnSpc>
            <a:spcBef>
              <a:spcPct val="0"/>
            </a:spcBef>
            <a:spcAft>
              <a:spcPct val="15000"/>
            </a:spcAft>
            <a:buChar char="•"/>
          </a:pPr>
          <a:r>
            <a:rPr kumimoji="1" lang="ja-JP" altLang="en-US" sz="600" kern="1200" baseline="0" dirty="0">
              <a:ea typeface="UD デジタル 教科書体 NK-R" panose="02020400000000000000" pitchFamily="18" charset="-128"/>
            </a:rPr>
            <a:t>面談（職員・嘱託医）</a:t>
          </a:r>
        </a:p>
        <a:p>
          <a:pPr marL="57150" lvl="1" indent="-57150" algn="l" defTabSz="266700">
            <a:lnSpc>
              <a:spcPct val="90000"/>
            </a:lnSpc>
            <a:spcBef>
              <a:spcPct val="0"/>
            </a:spcBef>
            <a:spcAft>
              <a:spcPct val="15000"/>
            </a:spcAft>
            <a:buChar char="•"/>
          </a:pPr>
          <a:r>
            <a:rPr kumimoji="1" lang="ja-JP" altLang="en-US" sz="600" kern="1200" baseline="0" dirty="0">
              <a:ea typeface="UD デジタル 教科書体 NK-R" panose="02020400000000000000" pitchFamily="18" charset="-128"/>
            </a:rPr>
            <a:t>健診（眼科・歯科）</a:t>
          </a:r>
        </a:p>
        <a:p>
          <a:pPr marL="57150" lvl="1" indent="-57150" algn="l" defTabSz="266700">
            <a:lnSpc>
              <a:spcPct val="90000"/>
            </a:lnSpc>
            <a:spcBef>
              <a:spcPct val="0"/>
            </a:spcBef>
            <a:spcAft>
              <a:spcPct val="15000"/>
            </a:spcAft>
            <a:buChar char="•"/>
          </a:pPr>
          <a:r>
            <a:rPr kumimoji="1" lang="ja-JP" altLang="en-US" sz="600" kern="1200" baseline="0" dirty="0">
              <a:ea typeface="UD デジタル 教科書体 NK-R" panose="02020400000000000000" pitchFamily="18" charset="-128"/>
            </a:rPr>
            <a:t>きょうだいプログラム</a:t>
          </a:r>
        </a:p>
        <a:p>
          <a:pPr marL="57150" lvl="1" indent="-57150" algn="l" defTabSz="266700">
            <a:lnSpc>
              <a:spcPct val="90000"/>
            </a:lnSpc>
            <a:spcBef>
              <a:spcPct val="0"/>
            </a:spcBef>
            <a:spcAft>
              <a:spcPct val="15000"/>
            </a:spcAft>
            <a:buChar char="•"/>
          </a:pPr>
          <a:r>
            <a:rPr kumimoji="1" lang="en-US" altLang="ja-JP" sz="600" kern="1200" baseline="0" dirty="0">
              <a:ea typeface="UD デジタル 教科書体 NK-R" panose="02020400000000000000" pitchFamily="18" charset="-128"/>
            </a:rPr>
            <a:t>1</a:t>
          </a:r>
          <a:r>
            <a:rPr kumimoji="1" lang="ja-JP" altLang="en-US" sz="600" kern="1200" baseline="0" dirty="0">
              <a:ea typeface="UD デジタル 教科書体 NK-R" panose="02020400000000000000" pitchFamily="18" charset="-128"/>
            </a:rPr>
            <a:t>年生おしゃべり会</a:t>
          </a:r>
        </a:p>
        <a:p>
          <a:pPr marL="57150" lvl="1" indent="-57150" algn="l" defTabSz="266700">
            <a:lnSpc>
              <a:spcPct val="90000"/>
            </a:lnSpc>
            <a:spcBef>
              <a:spcPct val="0"/>
            </a:spcBef>
            <a:spcAft>
              <a:spcPct val="15000"/>
            </a:spcAft>
            <a:buChar char="•"/>
          </a:pPr>
          <a:r>
            <a:rPr kumimoji="1" lang="ja-JP" altLang="en-US" sz="600" kern="1200" baseline="0" dirty="0">
              <a:ea typeface="UD デジタル 教科書体 NK-R" panose="02020400000000000000" pitchFamily="18" charset="-128"/>
            </a:rPr>
            <a:t>親子プログラム（年長児対象）</a:t>
          </a:r>
        </a:p>
      </dsp:txBody>
      <dsp:txXfrm>
        <a:off x="5278004" y="254821"/>
        <a:ext cx="1156795" cy="908712"/>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5" y="0"/>
            <a:ext cx="2950375" cy="498966"/>
          </a:xfrm>
          <a:prstGeom prst="rect">
            <a:avLst/>
          </a:prstGeom>
        </p:spPr>
        <p:txBody>
          <a:bodyPr vert="horz" lIns="92208" tIns="46106" rIns="92208" bIns="46106"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55221" y="0"/>
            <a:ext cx="2950374" cy="498966"/>
          </a:xfrm>
          <a:prstGeom prst="rect">
            <a:avLst/>
          </a:prstGeom>
        </p:spPr>
        <p:txBody>
          <a:bodyPr vert="horz" lIns="92208" tIns="46106" rIns="92208" bIns="46106" rtlCol="0"/>
          <a:lstStyle>
            <a:lvl1pPr algn="r">
              <a:defRPr sz="1200"/>
            </a:lvl1pPr>
          </a:lstStyle>
          <a:p>
            <a:fld id="{6FA78718-C8F9-4D51-9B91-E7C6CC86CF29}" type="datetimeFigureOut">
              <a:rPr kumimoji="1" lang="ja-JP" altLang="en-US" smtClean="0"/>
              <a:t>2026/5/13</a:t>
            </a:fld>
            <a:endParaRPr kumimoji="1" lang="ja-JP" altLang="en-US"/>
          </a:p>
        </p:txBody>
      </p:sp>
      <p:sp>
        <p:nvSpPr>
          <p:cNvPr id="4" name="フッター プレースホルダー 3"/>
          <p:cNvSpPr>
            <a:spLocks noGrp="1"/>
          </p:cNvSpPr>
          <p:nvPr>
            <p:ph type="ftr" sz="quarter" idx="2"/>
          </p:nvPr>
        </p:nvSpPr>
        <p:spPr>
          <a:xfrm>
            <a:off x="5" y="9440372"/>
            <a:ext cx="2950375" cy="498966"/>
          </a:xfrm>
          <a:prstGeom prst="rect">
            <a:avLst/>
          </a:prstGeom>
        </p:spPr>
        <p:txBody>
          <a:bodyPr vert="horz" lIns="92208" tIns="46106" rIns="92208" bIns="46106"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5221" y="9440372"/>
            <a:ext cx="2950374" cy="498966"/>
          </a:xfrm>
          <a:prstGeom prst="rect">
            <a:avLst/>
          </a:prstGeom>
        </p:spPr>
        <p:txBody>
          <a:bodyPr vert="horz" lIns="92208" tIns="46106" rIns="92208" bIns="46106" rtlCol="0" anchor="b"/>
          <a:lstStyle>
            <a:lvl1pPr algn="r">
              <a:defRPr sz="1200"/>
            </a:lvl1pPr>
          </a:lstStyle>
          <a:p>
            <a:fld id="{3130FC3D-271B-4CDF-90A1-77B661387CC0}" type="slidenum">
              <a:rPr kumimoji="1" lang="ja-JP" altLang="en-US" smtClean="0"/>
              <a:t>‹#›</a:t>
            </a:fld>
            <a:endParaRPr kumimoji="1" lang="ja-JP" altLang="en-US"/>
          </a:p>
        </p:txBody>
      </p:sp>
    </p:spTree>
    <p:extLst>
      <p:ext uri="{BB962C8B-B14F-4D97-AF65-F5344CB8AC3E}">
        <p14:creationId xmlns:p14="http://schemas.microsoft.com/office/powerpoint/2010/main" val="1028444153"/>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5" y="4"/>
            <a:ext cx="2949787" cy="498693"/>
          </a:xfrm>
          <a:prstGeom prst="rect">
            <a:avLst/>
          </a:prstGeom>
        </p:spPr>
        <p:txBody>
          <a:bodyPr vert="horz" lIns="92208" tIns="46106" rIns="92208" bIns="46106"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42" y="4"/>
            <a:ext cx="2949787" cy="498693"/>
          </a:xfrm>
          <a:prstGeom prst="rect">
            <a:avLst/>
          </a:prstGeom>
        </p:spPr>
        <p:txBody>
          <a:bodyPr vert="horz" lIns="92208" tIns="46106" rIns="92208" bIns="46106" rtlCol="0"/>
          <a:lstStyle>
            <a:lvl1pPr algn="r">
              <a:defRPr sz="1200"/>
            </a:lvl1pPr>
          </a:lstStyle>
          <a:p>
            <a:fld id="{844F91F0-8D0D-4E59-B3FA-11B270CD088F}" type="datetimeFigureOut">
              <a:rPr kumimoji="1" lang="ja-JP" altLang="en-US" smtClean="0"/>
              <a:t>2026/5/13</a:t>
            </a:fld>
            <a:endParaRPr kumimoji="1" lang="ja-JP" altLang="en-US"/>
          </a:p>
        </p:txBody>
      </p:sp>
      <p:sp>
        <p:nvSpPr>
          <p:cNvPr id="4" name="スライド イメージ プレースホルダー 3"/>
          <p:cNvSpPr>
            <a:spLocks noGrp="1" noRot="1" noChangeAspect="1"/>
          </p:cNvSpPr>
          <p:nvPr>
            <p:ph type="sldImg" idx="2"/>
          </p:nvPr>
        </p:nvSpPr>
        <p:spPr>
          <a:xfrm>
            <a:off x="2243138" y="1243013"/>
            <a:ext cx="2320925" cy="3352800"/>
          </a:xfrm>
          <a:prstGeom prst="rect">
            <a:avLst/>
          </a:prstGeom>
          <a:noFill/>
          <a:ln w="12700">
            <a:solidFill>
              <a:prstClr val="black"/>
            </a:solidFill>
          </a:ln>
        </p:spPr>
        <p:txBody>
          <a:bodyPr vert="horz" lIns="92208" tIns="46106" rIns="92208" bIns="46106" rtlCol="0" anchor="ctr"/>
          <a:lstStyle/>
          <a:p>
            <a:endParaRPr lang="ja-JP" altLang="en-US"/>
          </a:p>
        </p:txBody>
      </p:sp>
      <p:sp>
        <p:nvSpPr>
          <p:cNvPr id="5" name="ノート プレースホルダー 4"/>
          <p:cNvSpPr>
            <a:spLocks noGrp="1"/>
          </p:cNvSpPr>
          <p:nvPr>
            <p:ph type="body" sz="quarter" idx="3"/>
          </p:nvPr>
        </p:nvSpPr>
        <p:spPr>
          <a:xfrm>
            <a:off x="680721" y="4783311"/>
            <a:ext cx="5445760" cy="3913615"/>
          </a:xfrm>
          <a:prstGeom prst="rect">
            <a:avLst/>
          </a:prstGeom>
        </p:spPr>
        <p:txBody>
          <a:bodyPr vert="horz" lIns="92208" tIns="46106" rIns="92208" bIns="46106"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5" y="9440647"/>
            <a:ext cx="2949787" cy="498692"/>
          </a:xfrm>
          <a:prstGeom prst="rect">
            <a:avLst/>
          </a:prstGeom>
        </p:spPr>
        <p:txBody>
          <a:bodyPr vert="horz" lIns="92208" tIns="46106" rIns="92208" bIns="46106"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42" y="9440647"/>
            <a:ext cx="2949787" cy="498692"/>
          </a:xfrm>
          <a:prstGeom prst="rect">
            <a:avLst/>
          </a:prstGeom>
        </p:spPr>
        <p:txBody>
          <a:bodyPr vert="horz" lIns="92208" tIns="46106" rIns="92208" bIns="46106" rtlCol="0" anchor="b"/>
          <a:lstStyle>
            <a:lvl1pPr algn="r">
              <a:defRPr sz="1200"/>
            </a:lvl1pPr>
          </a:lstStyle>
          <a:p>
            <a:fld id="{98F5BD0D-8919-40BE-8B15-DD894D23C9D3}" type="slidenum">
              <a:rPr kumimoji="1" lang="ja-JP" altLang="en-US" smtClean="0"/>
              <a:t>‹#›</a:t>
            </a:fld>
            <a:endParaRPr kumimoji="1" lang="ja-JP" altLang="en-US"/>
          </a:p>
        </p:txBody>
      </p:sp>
    </p:spTree>
    <p:extLst>
      <p:ext uri="{BB962C8B-B14F-4D97-AF65-F5344CB8AC3E}">
        <p14:creationId xmlns:p14="http://schemas.microsoft.com/office/powerpoint/2010/main" val="3954126999"/>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3998524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ja-JP" altLang="en-US"/>
              <a:t>マスター タイトルの書式設定</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1ED32158-B5AB-4AD6-91ED-2A08D81F2D4D}" type="datetimeFigureOut">
              <a:rPr kumimoji="1" lang="ja-JP" altLang="en-US" smtClean="0"/>
              <a:t>2026/5/13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D83363C-3536-409E-966A-73E14E80C46D}" type="slidenum">
              <a:rPr kumimoji="1" lang="ja-JP" altLang="en-US" smtClean="0"/>
              <a:t>‹#›</a:t>
            </a:fld>
            <a:endParaRPr kumimoji="1" lang="ja-JP" altLang="en-US"/>
          </a:p>
        </p:txBody>
      </p:sp>
    </p:spTree>
    <p:extLst>
      <p:ext uri="{BB962C8B-B14F-4D97-AF65-F5344CB8AC3E}">
        <p14:creationId xmlns:p14="http://schemas.microsoft.com/office/powerpoint/2010/main" val="14843234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1ED32158-B5AB-4AD6-91ED-2A08D81F2D4D}" type="datetimeFigureOut">
              <a:rPr kumimoji="1" lang="ja-JP" altLang="en-US" smtClean="0"/>
              <a:t>2026/5/13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D83363C-3536-409E-966A-73E14E80C46D}" type="slidenum">
              <a:rPr kumimoji="1" lang="ja-JP" altLang="en-US" smtClean="0"/>
              <a:t>‹#›</a:t>
            </a:fld>
            <a:endParaRPr kumimoji="1" lang="ja-JP" altLang="en-US"/>
          </a:p>
        </p:txBody>
      </p:sp>
    </p:spTree>
    <p:extLst>
      <p:ext uri="{BB962C8B-B14F-4D97-AF65-F5344CB8AC3E}">
        <p14:creationId xmlns:p14="http://schemas.microsoft.com/office/powerpoint/2010/main" val="16819221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1ED32158-B5AB-4AD6-91ED-2A08D81F2D4D}" type="datetimeFigureOut">
              <a:rPr kumimoji="1" lang="ja-JP" altLang="en-US" smtClean="0"/>
              <a:t>2026/5/13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D83363C-3536-409E-966A-73E14E80C46D}" type="slidenum">
              <a:rPr kumimoji="1" lang="ja-JP" altLang="en-US" smtClean="0"/>
              <a:t>‹#›</a:t>
            </a:fld>
            <a:endParaRPr kumimoji="1" lang="ja-JP" altLang="en-US"/>
          </a:p>
        </p:txBody>
      </p:sp>
    </p:spTree>
    <p:extLst>
      <p:ext uri="{BB962C8B-B14F-4D97-AF65-F5344CB8AC3E}">
        <p14:creationId xmlns:p14="http://schemas.microsoft.com/office/powerpoint/2010/main" val="9586355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1ED32158-B5AB-4AD6-91ED-2A08D81F2D4D}" type="datetimeFigureOut">
              <a:rPr kumimoji="1" lang="ja-JP" altLang="en-US" smtClean="0"/>
              <a:t>2026/5/13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D83363C-3536-409E-966A-73E14E80C46D}" type="slidenum">
              <a:rPr kumimoji="1" lang="ja-JP" altLang="en-US" smtClean="0"/>
              <a:t>‹#›</a:t>
            </a:fld>
            <a:endParaRPr kumimoji="1" lang="ja-JP" altLang="en-US"/>
          </a:p>
        </p:txBody>
      </p:sp>
    </p:spTree>
    <p:extLst>
      <p:ext uri="{BB962C8B-B14F-4D97-AF65-F5344CB8AC3E}">
        <p14:creationId xmlns:p14="http://schemas.microsoft.com/office/powerpoint/2010/main" val="11389383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1ED32158-B5AB-4AD6-91ED-2A08D81F2D4D}" type="datetimeFigureOut">
              <a:rPr kumimoji="1" lang="ja-JP" altLang="en-US" smtClean="0"/>
              <a:t>2026/5/13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D83363C-3536-409E-966A-73E14E80C46D}" type="slidenum">
              <a:rPr kumimoji="1" lang="ja-JP" altLang="en-US" smtClean="0"/>
              <a:t>‹#›</a:t>
            </a:fld>
            <a:endParaRPr kumimoji="1" lang="ja-JP" altLang="en-US"/>
          </a:p>
        </p:txBody>
      </p:sp>
    </p:spTree>
    <p:extLst>
      <p:ext uri="{BB962C8B-B14F-4D97-AF65-F5344CB8AC3E}">
        <p14:creationId xmlns:p14="http://schemas.microsoft.com/office/powerpoint/2010/main" val="16806044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1ED32158-B5AB-4AD6-91ED-2A08D81F2D4D}" type="datetimeFigureOut">
              <a:rPr kumimoji="1" lang="ja-JP" altLang="en-US" smtClean="0"/>
              <a:t>2026/5/13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DD83363C-3536-409E-966A-73E14E80C46D}" type="slidenum">
              <a:rPr kumimoji="1" lang="ja-JP" altLang="en-US" smtClean="0"/>
              <a:t>‹#›</a:t>
            </a:fld>
            <a:endParaRPr kumimoji="1" lang="ja-JP" altLang="en-US"/>
          </a:p>
        </p:txBody>
      </p:sp>
    </p:spTree>
    <p:extLst>
      <p:ext uri="{BB962C8B-B14F-4D97-AF65-F5344CB8AC3E}">
        <p14:creationId xmlns:p14="http://schemas.microsoft.com/office/powerpoint/2010/main" val="15139053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4" name="Content Placeholder 3"/>
          <p:cNvSpPr>
            <a:spLocks noGrp="1"/>
          </p:cNvSpPr>
          <p:nvPr>
            <p:ph sz="half" idx="2"/>
          </p:nvPr>
        </p:nvSpPr>
        <p:spPr>
          <a:xfrm>
            <a:off x="472381" y="3618442"/>
            <a:ext cx="2901255" cy="532218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6" name="Content Placeholder 5"/>
          <p:cNvSpPr>
            <a:spLocks noGrp="1"/>
          </p:cNvSpPr>
          <p:nvPr>
            <p:ph sz="quarter" idx="4"/>
          </p:nvPr>
        </p:nvSpPr>
        <p:spPr>
          <a:xfrm>
            <a:off x="3471863" y="3618442"/>
            <a:ext cx="2915543" cy="532218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1ED32158-B5AB-4AD6-91ED-2A08D81F2D4D}" type="datetimeFigureOut">
              <a:rPr kumimoji="1" lang="ja-JP" altLang="en-US" smtClean="0"/>
              <a:t>2026/5/13</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DD83363C-3536-409E-966A-73E14E80C46D}" type="slidenum">
              <a:rPr kumimoji="1" lang="ja-JP" altLang="en-US" smtClean="0"/>
              <a:t>‹#›</a:t>
            </a:fld>
            <a:endParaRPr kumimoji="1" lang="ja-JP" altLang="en-US"/>
          </a:p>
        </p:txBody>
      </p:sp>
    </p:spTree>
    <p:extLst>
      <p:ext uri="{BB962C8B-B14F-4D97-AF65-F5344CB8AC3E}">
        <p14:creationId xmlns:p14="http://schemas.microsoft.com/office/powerpoint/2010/main" val="8654677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1ED32158-B5AB-4AD6-91ED-2A08D81F2D4D}" type="datetimeFigureOut">
              <a:rPr kumimoji="1" lang="ja-JP" altLang="en-US" smtClean="0"/>
              <a:t>2026/5/13</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DD83363C-3536-409E-966A-73E14E80C46D}" type="slidenum">
              <a:rPr kumimoji="1" lang="ja-JP" altLang="en-US" smtClean="0"/>
              <a:t>‹#›</a:t>
            </a:fld>
            <a:endParaRPr kumimoji="1" lang="ja-JP" altLang="en-US"/>
          </a:p>
        </p:txBody>
      </p:sp>
    </p:spTree>
    <p:extLst>
      <p:ext uri="{BB962C8B-B14F-4D97-AF65-F5344CB8AC3E}">
        <p14:creationId xmlns:p14="http://schemas.microsoft.com/office/powerpoint/2010/main" val="1718199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ED32158-B5AB-4AD6-91ED-2A08D81F2D4D}" type="datetimeFigureOut">
              <a:rPr kumimoji="1" lang="ja-JP" altLang="en-US" smtClean="0"/>
              <a:t>2026/5/13</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DD83363C-3536-409E-966A-73E14E80C46D}" type="slidenum">
              <a:rPr kumimoji="1" lang="ja-JP" altLang="en-US" smtClean="0"/>
              <a:t>‹#›</a:t>
            </a:fld>
            <a:endParaRPr kumimoji="1" lang="ja-JP" altLang="en-US"/>
          </a:p>
        </p:txBody>
      </p:sp>
    </p:spTree>
    <p:extLst>
      <p:ext uri="{BB962C8B-B14F-4D97-AF65-F5344CB8AC3E}">
        <p14:creationId xmlns:p14="http://schemas.microsoft.com/office/powerpoint/2010/main" val="26097623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a:t>マスター タイトルの書式設定</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1ED32158-B5AB-4AD6-91ED-2A08D81F2D4D}" type="datetimeFigureOut">
              <a:rPr kumimoji="1" lang="ja-JP" altLang="en-US" smtClean="0"/>
              <a:t>2026/5/13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DD83363C-3536-409E-966A-73E14E80C46D}" type="slidenum">
              <a:rPr kumimoji="1" lang="ja-JP" altLang="en-US" smtClean="0"/>
              <a:t>‹#›</a:t>
            </a:fld>
            <a:endParaRPr kumimoji="1" lang="ja-JP" altLang="en-US"/>
          </a:p>
        </p:txBody>
      </p:sp>
    </p:spTree>
    <p:extLst>
      <p:ext uri="{BB962C8B-B14F-4D97-AF65-F5344CB8AC3E}">
        <p14:creationId xmlns:p14="http://schemas.microsoft.com/office/powerpoint/2010/main" val="20815769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1ED32158-B5AB-4AD6-91ED-2A08D81F2D4D}" type="datetimeFigureOut">
              <a:rPr kumimoji="1" lang="ja-JP" altLang="en-US" smtClean="0"/>
              <a:t>2026/5/13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DD83363C-3536-409E-966A-73E14E80C46D}" type="slidenum">
              <a:rPr kumimoji="1" lang="ja-JP" altLang="en-US" smtClean="0"/>
              <a:t>‹#›</a:t>
            </a:fld>
            <a:endParaRPr kumimoji="1" lang="ja-JP" altLang="en-US"/>
          </a:p>
        </p:txBody>
      </p:sp>
    </p:spTree>
    <p:extLst>
      <p:ext uri="{BB962C8B-B14F-4D97-AF65-F5344CB8AC3E}">
        <p14:creationId xmlns:p14="http://schemas.microsoft.com/office/powerpoint/2010/main" val="13797347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1ED32158-B5AB-4AD6-91ED-2A08D81F2D4D}" type="datetimeFigureOut">
              <a:rPr kumimoji="1" lang="ja-JP" altLang="en-US" smtClean="0"/>
              <a:t>2026/5/13</a:t>
            </a:fld>
            <a:endParaRPr kumimoji="1" lang="ja-JP" altLang="en-US"/>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DD83363C-3536-409E-966A-73E14E80C46D}" type="slidenum">
              <a:rPr kumimoji="1" lang="ja-JP" altLang="en-US" smtClean="0"/>
              <a:t>‹#›</a:t>
            </a:fld>
            <a:endParaRPr kumimoji="1" lang="ja-JP" altLang="en-US"/>
          </a:p>
        </p:txBody>
      </p:sp>
    </p:spTree>
    <p:extLst>
      <p:ext uri="{BB962C8B-B14F-4D97-AF65-F5344CB8AC3E}">
        <p14:creationId xmlns:p14="http://schemas.microsoft.com/office/powerpoint/2010/main" val="105586283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en-US"/>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microsoft.com/office/2007/relationships/diagramDrawing" Target="../diagrams/drawing1.xml"/><Relationship Id="rId13" Type="http://schemas.microsoft.com/office/2007/relationships/diagramDrawing" Target="../diagrams/drawing2.xml"/><Relationship Id="rId18" Type="http://schemas.openxmlformats.org/officeDocument/2006/relationships/image" Target="../media/image4.png"/><Relationship Id="rId3" Type="http://schemas.openxmlformats.org/officeDocument/2006/relationships/image" Target="../media/image1.png"/><Relationship Id="rId21" Type="http://schemas.openxmlformats.org/officeDocument/2006/relationships/image" Target="../media/image6.png"/><Relationship Id="rId7" Type="http://schemas.openxmlformats.org/officeDocument/2006/relationships/diagramColors" Target="../diagrams/colors1.xml"/><Relationship Id="rId12" Type="http://schemas.openxmlformats.org/officeDocument/2006/relationships/diagramColors" Target="../diagrams/colors2.xml"/><Relationship Id="rId17" Type="http://schemas.microsoft.com/office/2007/relationships/hdphoto" Target="../media/hdphoto2.wdp"/><Relationship Id="rId2" Type="http://schemas.openxmlformats.org/officeDocument/2006/relationships/notesSlide" Target="../notesSlides/notesSlide1.xml"/><Relationship Id="rId16" Type="http://schemas.openxmlformats.org/officeDocument/2006/relationships/image" Target="../media/image3.png"/><Relationship Id="rId20"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diagramQuickStyle" Target="../diagrams/quickStyle1.xml"/><Relationship Id="rId11" Type="http://schemas.openxmlformats.org/officeDocument/2006/relationships/diagramQuickStyle" Target="../diagrams/quickStyle2.xml"/><Relationship Id="rId5" Type="http://schemas.openxmlformats.org/officeDocument/2006/relationships/diagramLayout" Target="../diagrams/layout1.xml"/><Relationship Id="rId15" Type="http://schemas.microsoft.com/office/2007/relationships/hdphoto" Target="../media/hdphoto1.wdp"/><Relationship Id="rId23" Type="http://schemas.openxmlformats.org/officeDocument/2006/relationships/comments" Target="../comments/comment1.xml"/><Relationship Id="rId10" Type="http://schemas.openxmlformats.org/officeDocument/2006/relationships/diagramLayout" Target="../diagrams/layout2.xml"/><Relationship Id="rId19" Type="http://schemas.microsoft.com/office/2007/relationships/hdphoto" Target="../media/hdphoto3.wdp"/><Relationship Id="rId4" Type="http://schemas.openxmlformats.org/officeDocument/2006/relationships/diagramData" Target="../diagrams/data1.xml"/><Relationship Id="rId9" Type="http://schemas.openxmlformats.org/officeDocument/2006/relationships/diagramData" Target="../diagrams/data2.xml"/><Relationship Id="rId14" Type="http://schemas.openxmlformats.org/officeDocument/2006/relationships/image" Target="../media/image2.png"/><Relationship Id="rId22"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264584" y="196832"/>
            <a:ext cx="6354759" cy="523220"/>
          </a:xfrm>
          <a:prstGeom prst="rect">
            <a:avLst/>
          </a:prstGeom>
          <a:noFill/>
        </p:spPr>
        <p:txBody>
          <a:bodyPr wrap="square" rtlCol="0">
            <a:spAutoFit/>
          </a:bodyPr>
          <a:lstStyle/>
          <a:p>
            <a:pPr algn="ctr"/>
            <a:r>
              <a:rPr kumimoji="1" lang="ja-JP" altLang="en-US" sz="2800" dirty="0">
                <a:latin typeface="UD デジタル 教科書体 NK-R" panose="02020400000000000000" pitchFamily="18" charset="-128"/>
                <a:ea typeface="UD デジタル 教科書体 NK-R" panose="02020400000000000000" pitchFamily="18" charset="-128"/>
              </a:rPr>
              <a:t>立川市ドリーム学園　　支援プログラム</a:t>
            </a:r>
            <a:endParaRPr kumimoji="1" lang="ja-JP" altLang="en-US" sz="1050" dirty="0">
              <a:latin typeface="UD デジタル 教科書体 NK-R" panose="02020400000000000000" pitchFamily="18" charset="-128"/>
              <a:ea typeface="UD デジタル 教科書体 NK-R" panose="02020400000000000000" pitchFamily="18" charset="-128"/>
            </a:endParaRPr>
          </a:p>
        </p:txBody>
      </p:sp>
      <p:grpSp>
        <p:nvGrpSpPr>
          <p:cNvPr id="39" name="グループ化 38"/>
          <p:cNvGrpSpPr/>
          <p:nvPr/>
        </p:nvGrpSpPr>
        <p:grpSpPr>
          <a:xfrm>
            <a:off x="1241921" y="783824"/>
            <a:ext cx="4463143" cy="1711835"/>
            <a:chOff x="1262743" y="571500"/>
            <a:chExt cx="4463143" cy="1711835"/>
          </a:xfrm>
        </p:grpSpPr>
        <p:pic>
          <p:nvPicPr>
            <p:cNvPr id="38" name="図 37"/>
            <p:cNvPicPr>
              <a:picLocks noChangeAspect="1"/>
            </p:cNvPicPr>
            <p:nvPr/>
          </p:nvPicPr>
          <p:blipFill>
            <a:blip r:embed="rId3"/>
            <a:stretch>
              <a:fillRect/>
            </a:stretch>
          </p:blipFill>
          <p:spPr>
            <a:xfrm>
              <a:off x="1262743" y="571500"/>
              <a:ext cx="4463143" cy="1711835"/>
            </a:xfrm>
            <a:prstGeom prst="rect">
              <a:avLst/>
            </a:prstGeom>
          </p:spPr>
        </p:pic>
        <p:grpSp>
          <p:nvGrpSpPr>
            <p:cNvPr id="7" name="グループ化 6"/>
            <p:cNvGrpSpPr/>
            <p:nvPr/>
          </p:nvGrpSpPr>
          <p:grpSpPr>
            <a:xfrm>
              <a:off x="1340240" y="685879"/>
              <a:ext cx="4263960" cy="1519430"/>
              <a:chOff x="1246221" y="1355190"/>
              <a:chExt cx="4263960" cy="1519430"/>
            </a:xfrm>
          </p:grpSpPr>
          <p:sp>
            <p:nvSpPr>
              <p:cNvPr id="3" name="テキスト ボックス 2">
                <a:extLst>
                  <a:ext uri="{FF2B5EF4-FFF2-40B4-BE49-F238E27FC236}">
                    <a16:creationId xmlns:a16="http://schemas.microsoft.com/office/drawing/2014/main" id="{CE593646-38A1-1303-9CBF-77DDEB97CE59}"/>
                  </a:ext>
                </a:extLst>
              </p:cNvPr>
              <p:cNvSpPr txBox="1"/>
              <p:nvPr/>
            </p:nvSpPr>
            <p:spPr>
              <a:xfrm>
                <a:off x="1246221" y="1355190"/>
                <a:ext cx="4263960" cy="430887"/>
              </a:xfrm>
              <a:prstGeom prst="rect">
                <a:avLst/>
              </a:prstGeom>
              <a:solidFill>
                <a:schemeClr val="accent3">
                  <a:lumMod val="40000"/>
                  <a:lumOff val="60000"/>
                </a:schemeClr>
              </a:solidFill>
            </p:spPr>
            <p:txBody>
              <a:bodyPr wrap="square" rtlCol="0">
                <a:spAutoFit/>
              </a:bodyPr>
              <a:lstStyle/>
              <a:p>
                <a:pPr algn="ctr"/>
                <a:r>
                  <a:rPr kumimoji="1" lang="ja-JP" altLang="en-US" sz="1100" dirty="0">
                    <a:latin typeface="UD デジタル 教科書体 NK-R" panose="02020400000000000000" pitchFamily="18" charset="-128"/>
                    <a:ea typeface="UD デジタル 教科書体 NK-R" panose="02020400000000000000" pitchFamily="18" charset="-128"/>
                  </a:rPr>
                  <a:t>療育理念</a:t>
                </a:r>
                <a:endParaRPr kumimoji="1" lang="en-US" altLang="ja-JP" sz="1100" dirty="0">
                  <a:latin typeface="UD デジタル 教科書体 NK-R" panose="02020400000000000000" pitchFamily="18" charset="-128"/>
                  <a:ea typeface="UD デジタル 教科書体 NK-R" panose="02020400000000000000" pitchFamily="18" charset="-128"/>
                </a:endParaRPr>
              </a:p>
              <a:p>
                <a:r>
                  <a:rPr kumimoji="1" lang="ja-JP" altLang="en-US" sz="1100" dirty="0">
                    <a:latin typeface="UD デジタル 教科書体 NK-R" panose="02020400000000000000" pitchFamily="18" charset="-128"/>
                    <a:ea typeface="UD デジタル 教科書体 NK-R" panose="02020400000000000000" pitchFamily="18" charset="-128"/>
                  </a:rPr>
                  <a:t>関わり合いの中で、成功体験を積むことで、共に生きていく力が育つ</a:t>
                </a:r>
                <a:endParaRPr kumimoji="1" lang="en-US" altLang="ja-JP" sz="1100" dirty="0">
                  <a:latin typeface="UD デジタル 教科書体 NK-R" panose="02020400000000000000" pitchFamily="18" charset="-128"/>
                  <a:ea typeface="UD デジタル 教科書体 NK-R" panose="02020400000000000000" pitchFamily="18" charset="-128"/>
                </a:endParaRPr>
              </a:p>
            </p:txBody>
          </p:sp>
          <p:sp>
            <p:nvSpPr>
              <p:cNvPr id="4" name="テキスト ボックス 3">
                <a:extLst>
                  <a:ext uri="{FF2B5EF4-FFF2-40B4-BE49-F238E27FC236}">
                    <a16:creationId xmlns:a16="http://schemas.microsoft.com/office/drawing/2014/main" id="{E3860383-033B-0164-AAA8-74E95C35EF66}"/>
                  </a:ext>
                </a:extLst>
              </p:cNvPr>
              <p:cNvSpPr txBox="1"/>
              <p:nvPr/>
            </p:nvSpPr>
            <p:spPr>
              <a:xfrm>
                <a:off x="1246221" y="1820485"/>
                <a:ext cx="4263960" cy="1054135"/>
              </a:xfrm>
              <a:prstGeom prst="rect">
                <a:avLst/>
              </a:prstGeom>
              <a:solidFill>
                <a:schemeClr val="bg1"/>
              </a:solidFill>
            </p:spPr>
            <p:txBody>
              <a:bodyPr wrap="square" rtlCol="0">
                <a:spAutoFit/>
              </a:bodyPr>
              <a:lstStyle/>
              <a:p>
                <a:pPr algn="ctr">
                  <a:lnSpc>
                    <a:spcPts val="1500"/>
                  </a:lnSpc>
                </a:pPr>
                <a:r>
                  <a:rPr kumimoji="1" lang="ja-JP" altLang="en-US" sz="1100" dirty="0">
                    <a:latin typeface="UD デジタル 教科書体 NK-R" panose="02020400000000000000" pitchFamily="18" charset="-128"/>
                    <a:ea typeface="UD デジタル 教科書体 NK-R" panose="02020400000000000000" pitchFamily="18" charset="-128"/>
                  </a:rPr>
                  <a:t>支援方針</a:t>
                </a:r>
                <a:endParaRPr kumimoji="1" lang="en-US" altLang="ja-JP" sz="1100" dirty="0">
                  <a:latin typeface="UD デジタル 教科書体 NK-R" panose="02020400000000000000" pitchFamily="18" charset="-128"/>
                  <a:ea typeface="UD デジタル 教科書体 NK-R" panose="02020400000000000000" pitchFamily="18" charset="-128"/>
                </a:endParaRPr>
              </a:p>
              <a:p>
                <a:pPr>
                  <a:lnSpc>
                    <a:spcPts val="1500"/>
                  </a:lnSpc>
                </a:pPr>
                <a:r>
                  <a:rPr kumimoji="1" lang="ja-JP" altLang="en-US" sz="1000" dirty="0">
                    <a:latin typeface="UD デジタル 教科書体 NK-R" panose="02020400000000000000" pitchFamily="18" charset="-128"/>
                    <a:ea typeface="UD デジタル 教科書体 NK-R" panose="02020400000000000000" pitchFamily="18" charset="-128"/>
                  </a:rPr>
                  <a:t>・毎日の積み重ねを大切にする</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nSpc>
                    <a:spcPts val="1500"/>
                  </a:lnSpc>
                </a:pPr>
                <a:r>
                  <a:rPr kumimoji="1" lang="ja-JP" altLang="en-US" sz="1000" dirty="0">
                    <a:latin typeface="UD デジタル 教科書体 NK-R" panose="02020400000000000000" pitchFamily="18" charset="-128"/>
                    <a:ea typeface="UD デジタル 教科書体 NK-R" panose="02020400000000000000" pitchFamily="18" charset="-128"/>
                  </a:rPr>
                  <a:t>・楽しみながら成功体験を積み、活動への意欲を育む</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nSpc>
                    <a:spcPts val="1500"/>
                  </a:lnSpc>
                </a:pPr>
                <a:r>
                  <a:rPr kumimoji="1" lang="ja-JP" altLang="en-US" sz="1000" dirty="0">
                    <a:latin typeface="UD デジタル 教科書体 NK-R" panose="02020400000000000000" pitchFamily="18" charset="-128"/>
                    <a:ea typeface="UD デジタル 教科書体 NK-R" panose="02020400000000000000" pitchFamily="18" charset="-128"/>
                  </a:rPr>
                  <a:t>・身近な人とお互いに心地よく過ごせる力を育む</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nSpc>
                    <a:spcPts val="1500"/>
                  </a:lnSpc>
                </a:pPr>
                <a:r>
                  <a:rPr kumimoji="1" lang="ja-JP" altLang="en-US" sz="1000" dirty="0">
                    <a:latin typeface="UD デジタル 教科書体 NK-R" panose="02020400000000000000" pitchFamily="18" charset="-128"/>
                    <a:ea typeface="UD デジタル 教科書体 NK-R" panose="02020400000000000000" pitchFamily="18" charset="-128"/>
                  </a:rPr>
                  <a:t>・家族にとっても喜びや安心、自信につながるような経験を大切にする</a:t>
                </a:r>
                <a:endParaRPr kumimoji="1" lang="en-US" altLang="ja-JP" sz="1000" dirty="0">
                  <a:latin typeface="UD デジタル 教科書体 NK-R" panose="02020400000000000000" pitchFamily="18" charset="-128"/>
                  <a:ea typeface="UD デジタル 教科書体 NK-R" panose="02020400000000000000" pitchFamily="18" charset="-128"/>
                </a:endParaRPr>
              </a:p>
            </p:txBody>
          </p:sp>
        </p:grpSp>
      </p:grpSp>
      <p:grpSp>
        <p:nvGrpSpPr>
          <p:cNvPr id="31" name="グループ化 30"/>
          <p:cNvGrpSpPr/>
          <p:nvPr/>
        </p:nvGrpSpPr>
        <p:grpSpPr>
          <a:xfrm>
            <a:off x="573344" y="5788853"/>
            <a:ext cx="5797751" cy="2550934"/>
            <a:chOff x="596225" y="5564940"/>
            <a:chExt cx="5797751" cy="2550934"/>
          </a:xfrm>
        </p:grpSpPr>
        <p:sp>
          <p:nvSpPr>
            <p:cNvPr id="30" name="角丸四角形 29"/>
            <p:cNvSpPr/>
            <p:nvPr/>
          </p:nvSpPr>
          <p:spPr>
            <a:xfrm>
              <a:off x="596225" y="5564940"/>
              <a:ext cx="5797751" cy="2550934"/>
            </a:xfrm>
            <a:prstGeom prst="roundRect">
              <a:avLst>
                <a:gd name="adj" fmla="val 3115"/>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7" name="グループ化 16"/>
            <p:cNvGrpSpPr/>
            <p:nvPr/>
          </p:nvGrpSpPr>
          <p:grpSpPr>
            <a:xfrm>
              <a:off x="701061" y="5649758"/>
              <a:ext cx="5590627" cy="2349313"/>
              <a:chOff x="318996" y="6183898"/>
              <a:chExt cx="5590627" cy="2349313"/>
            </a:xfrm>
          </p:grpSpPr>
          <p:sp>
            <p:nvSpPr>
              <p:cNvPr id="13" name="テキスト ボックス 12"/>
              <p:cNvSpPr txBox="1"/>
              <p:nvPr/>
            </p:nvSpPr>
            <p:spPr>
              <a:xfrm>
                <a:off x="318996" y="6183898"/>
                <a:ext cx="5576979" cy="584775"/>
              </a:xfrm>
              <a:prstGeom prst="rect">
                <a:avLst/>
              </a:prstGeom>
              <a:ln>
                <a:noFill/>
              </a:ln>
            </p:spPr>
            <p:style>
              <a:lnRef idx="2">
                <a:schemeClr val="accent5"/>
              </a:lnRef>
              <a:fillRef idx="1">
                <a:schemeClr val="lt1"/>
              </a:fillRef>
              <a:effectRef idx="0">
                <a:schemeClr val="accent5"/>
              </a:effectRef>
              <a:fontRef idx="minor">
                <a:schemeClr val="dk1"/>
              </a:fontRef>
            </p:style>
            <p:txBody>
              <a:bodyPr wrap="square" rtlCol="0">
                <a:spAutoFit/>
              </a:bodyPr>
              <a:lstStyle/>
              <a:p>
                <a:r>
                  <a:rPr kumimoji="1" lang="en-US" altLang="ja-JP" sz="800" dirty="0">
                    <a:latin typeface="UD デジタル 教科書体 NK-R" panose="02020400000000000000" pitchFamily="18" charset="-128"/>
                    <a:ea typeface="UD デジタル 教科書体 NK-R" panose="02020400000000000000" pitchFamily="18" charset="-128"/>
                  </a:rPr>
                  <a:t>【</a:t>
                </a:r>
                <a:r>
                  <a:rPr kumimoji="1" lang="ja-JP" altLang="en-US" sz="800" dirty="0">
                    <a:latin typeface="UD デジタル 教科書体 NK-R" panose="02020400000000000000" pitchFamily="18" charset="-128"/>
                    <a:ea typeface="UD デジタル 教科書体 NK-R" panose="02020400000000000000" pitchFamily="18" charset="-128"/>
                  </a:rPr>
                  <a:t>家族支援</a:t>
                </a:r>
                <a:r>
                  <a:rPr kumimoji="1" lang="en-US" altLang="ja-JP" sz="800" dirty="0">
                    <a:latin typeface="UD デジタル 教科書体 NK-R" panose="02020400000000000000" pitchFamily="18" charset="-128"/>
                    <a:ea typeface="UD デジタル 教科書体 NK-R" panose="02020400000000000000" pitchFamily="18" charset="-128"/>
                  </a:rPr>
                  <a:t>】</a:t>
                </a:r>
              </a:p>
              <a:p>
                <a:r>
                  <a:rPr kumimoji="1" lang="ja-JP" altLang="en-US" sz="800" dirty="0">
                    <a:latin typeface="UD デジタル 教科書体 NK-R" panose="02020400000000000000" pitchFamily="18" charset="-128"/>
                    <a:ea typeface="UD デジタル 教科書体 NK-R" panose="02020400000000000000" pitchFamily="18" charset="-128"/>
                  </a:rPr>
                  <a:t>・</a:t>
                </a:r>
                <a:r>
                  <a:rPr kumimoji="1" lang="ja-JP" altLang="en-US" sz="800" dirty="0">
                    <a:solidFill>
                      <a:schemeClr val="tx1"/>
                    </a:solidFill>
                    <a:latin typeface="UD デジタル 教科書体 NK-R" panose="02020400000000000000" pitchFamily="18" charset="-128"/>
                    <a:ea typeface="UD デジタル 教科書体 NK-R" panose="02020400000000000000" pitchFamily="18" charset="-128"/>
                  </a:rPr>
                  <a:t>園と家庭とで子どもの成長を共感、確認できるようにし、子どもの成長を期待しながら安心して子育てができるように支援します。</a:t>
                </a:r>
                <a:endParaRPr kumimoji="1" lang="en-US" altLang="ja-JP" sz="800" dirty="0">
                  <a:solidFill>
                    <a:schemeClr val="tx1"/>
                  </a:solidFill>
                  <a:latin typeface="UD デジタル 教科書体 NK-R" panose="02020400000000000000" pitchFamily="18" charset="-128"/>
                  <a:ea typeface="UD デジタル 教科書体 NK-R" panose="02020400000000000000" pitchFamily="18" charset="-128"/>
                </a:endParaRPr>
              </a:p>
              <a:p>
                <a:r>
                  <a:rPr kumimoji="1" lang="ja-JP" altLang="en-US" sz="800" dirty="0">
                    <a:solidFill>
                      <a:schemeClr val="tx1"/>
                    </a:solidFill>
                    <a:latin typeface="UD デジタル 教科書体 NK-R" panose="02020400000000000000" pitchFamily="18" charset="-128"/>
                    <a:ea typeface="UD デジタル 教科書体 NK-R" panose="02020400000000000000" pitchFamily="18" charset="-128"/>
                  </a:rPr>
                  <a:t>・きょうだいも含め、行事等を通して家族で共有できる機会をつくります。</a:t>
                </a:r>
                <a:endParaRPr kumimoji="1" lang="en-US" altLang="ja-JP" sz="800" dirty="0">
                  <a:solidFill>
                    <a:schemeClr val="tx1"/>
                  </a:solidFill>
                  <a:latin typeface="UD デジタル 教科書体 NK-R" panose="02020400000000000000" pitchFamily="18" charset="-128"/>
                  <a:ea typeface="UD デジタル 教科書体 NK-R" panose="02020400000000000000" pitchFamily="18" charset="-128"/>
                </a:endParaRPr>
              </a:p>
              <a:p>
                <a:r>
                  <a:rPr kumimoji="1" lang="ja-JP" altLang="en-US" sz="800" dirty="0">
                    <a:solidFill>
                      <a:schemeClr val="tx1"/>
                    </a:solidFill>
                    <a:latin typeface="UD デジタル 教科書体 NK-R" panose="02020400000000000000" pitchFamily="18" charset="-128"/>
                    <a:ea typeface="UD デジタル 教科書体 NK-R" panose="02020400000000000000" pitchFamily="18" charset="-128"/>
                  </a:rPr>
                  <a:t>・保護者同士の交流の場や学びの機会をつくります。</a:t>
                </a:r>
                <a:endParaRPr kumimoji="1" lang="en-US" altLang="ja-JP" sz="800" dirty="0">
                  <a:solidFill>
                    <a:schemeClr val="tx1"/>
                  </a:solidFill>
                  <a:latin typeface="UD デジタル 教科書体 NK-R" panose="02020400000000000000" pitchFamily="18" charset="-128"/>
                  <a:ea typeface="UD デジタル 教科書体 NK-R" panose="02020400000000000000" pitchFamily="18" charset="-128"/>
                </a:endParaRPr>
              </a:p>
            </p:txBody>
          </p:sp>
          <p:sp>
            <p:nvSpPr>
              <p:cNvPr id="14" name="テキスト ボックス 13"/>
              <p:cNvSpPr txBox="1"/>
              <p:nvPr/>
            </p:nvSpPr>
            <p:spPr>
              <a:xfrm>
                <a:off x="325820" y="6815338"/>
                <a:ext cx="5576979" cy="584775"/>
              </a:xfrm>
              <a:prstGeom prst="rect">
                <a:avLst/>
              </a:prstGeom>
              <a:ln>
                <a:noFill/>
              </a:ln>
            </p:spPr>
            <p:style>
              <a:lnRef idx="2">
                <a:schemeClr val="accent5"/>
              </a:lnRef>
              <a:fillRef idx="1">
                <a:schemeClr val="lt1"/>
              </a:fillRef>
              <a:effectRef idx="0">
                <a:schemeClr val="accent5"/>
              </a:effectRef>
              <a:fontRef idx="minor">
                <a:schemeClr val="dk1"/>
              </a:fontRef>
            </p:style>
            <p:txBody>
              <a:bodyPr wrap="square" rtlCol="0">
                <a:spAutoFit/>
              </a:bodyPr>
              <a:lstStyle/>
              <a:p>
                <a:r>
                  <a:rPr kumimoji="1" lang="en-US" altLang="ja-JP" sz="800" dirty="0">
                    <a:latin typeface="UD デジタル 教科書体 NK-R" panose="02020400000000000000" pitchFamily="18" charset="-128"/>
                    <a:ea typeface="UD デジタル 教科書体 NK-R" panose="02020400000000000000" pitchFamily="18" charset="-128"/>
                  </a:rPr>
                  <a:t>【</a:t>
                </a:r>
                <a:r>
                  <a:rPr kumimoji="1" lang="ja-JP" altLang="en-US" sz="800" dirty="0">
                    <a:latin typeface="UD デジタル 教科書体 NK-R" panose="02020400000000000000" pitchFamily="18" charset="-128"/>
                    <a:ea typeface="UD デジタル 教科書体 NK-R" panose="02020400000000000000" pitchFamily="18" charset="-128"/>
                  </a:rPr>
                  <a:t>移行支援</a:t>
                </a:r>
                <a:r>
                  <a:rPr kumimoji="1" lang="en-US" altLang="ja-JP" sz="800" dirty="0">
                    <a:latin typeface="UD デジタル 教科書体 NK-R" panose="02020400000000000000" pitchFamily="18" charset="-128"/>
                    <a:ea typeface="UD デジタル 教科書体 NK-R" panose="02020400000000000000" pitchFamily="18" charset="-128"/>
                  </a:rPr>
                  <a:t>】</a:t>
                </a:r>
              </a:p>
              <a:p>
                <a:r>
                  <a:rPr kumimoji="1" lang="ja-JP" altLang="en-US" sz="800" dirty="0">
                    <a:latin typeface="UD デジタル 教科書体 NK-R" panose="02020400000000000000" pitchFamily="18" charset="-128"/>
                    <a:ea typeface="UD デジタル 教科書体 NK-R" panose="02020400000000000000" pitchFamily="18" charset="-128"/>
                  </a:rPr>
                  <a:t>・公園など公共の場を利用する機会を作ります。</a:t>
                </a:r>
                <a:endParaRPr kumimoji="1" lang="en-US" altLang="ja-JP" sz="800" dirty="0">
                  <a:latin typeface="UD デジタル 教科書体 NK-R" panose="02020400000000000000" pitchFamily="18" charset="-128"/>
                  <a:ea typeface="UD デジタル 教科書体 NK-R" panose="02020400000000000000" pitchFamily="18" charset="-128"/>
                </a:endParaRPr>
              </a:p>
              <a:p>
                <a:r>
                  <a:rPr kumimoji="1" lang="ja-JP" altLang="en-US" sz="800" dirty="0">
                    <a:latin typeface="UD デジタル 教科書体 NK-R" panose="02020400000000000000" pitchFamily="18" charset="-128"/>
                    <a:ea typeface="UD デジタル 教科書体 NK-R" panose="02020400000000000000" pitchFamily="18" charset="-128"/>
                  </a:rPr>
                  <a:t>・職員やお友だちとの関わりを楽しみながら一緒に安心して過ごす中で、ライフステージの切り替えを見据えた準備をします。</a:t>
                </a:r>
                <a:endParaRPr kumimoji="1" lang="en-US" altLang="ja-JP" sz="800" dirty="0">
                  <a:latin typeface="UD デジタル 教科書体 NK-R" panose="02020400000000000000" pitchFamily="18" charset="-128"/>
                  <a:ea typeface="UD デジタル 教科書体 NK-R" panose="02020400000000000000" pitchFamily="18" charset="-128"/>
                </a:endParaRPr>
              </a:p>
              <a:p>
                <a:r>
                  <a:rPr kumimoji="1" lang="ja-JP" altLang="en-US" sz="800" dirty="0">
                    <a:latin typeface="UD デジタル 教科書体 NK-R" panose="02020400000000000000" pitchFamily="18" charset="-128"/>
                    <a:ea typeface="UD デジタル 教科書体 NK-R" panose="02020400000000000000" pitchFamily="18" charset="-128"/>
                  </a:rPr>
                  <a:t>・転園や就学にあたっては、連続した支援ができるよう、支援の経過や園児の発達状況等を転園先や就学先に引き継ぎます。</a:t>
                </a:r>
                <a:endParaRPr kumimoji="1" lang="en-US" altLang="ja-JP" sz="800" dirty="0">
                  <a:latin typeface="UD デジタル 教科書体 NK-R" panose="02020400000000000000" pitchFamily="18" charset="-128"/>
                  <a:ea typeface="UD デジタル 教科書体 NK-R" panose="02020400000000000000" pitchFamily="18" charset="-128"/>
                </a:endParaRPr>
              </a:p>
            </p:txBody>
          </p:sp>
          <p:sp>
            <p:nvSpPr>
              <p:cNvPr id="15" name="テキスト ボックス 14"/>
              <p:cNvSpPr txBox="1"/>
              <p:nvPr/>
            </p:nvSpPr>
            <p:spPr>
              <a:xfrm>
                <a:off x="325821" y="7443280"/>
                <a:ext cx="5583802" cy="584775"/>
              </a:xfrm>
              <a:prstGeom prst="rect">
                <a:avLst/>
              </a:prstGeom>
              <a:ln>
                <a:noFill/>
              </a:ln>
            </p:spPr>
            <p:style>
              <a:lnRef idx="2">
                <a:schemeClr val="accent5"/>
              </a:lnRef>
              <a:fillRef idx="1">
                <a:schemeClr val="lt1"/>
              </a:fillRef>
              <a:effectRef idx="0">
                <a:schemeClr val="accent5"/>
              </a:effectRef>
              <a:fontRef idx="minor">
                <a:schemeClr val="dk1"/>
              </a:fontRef>
            </p:style>
            <p:txBody>
              <a:bodyPr wrap="square" rtlCol="0">
                <a:spAutoFit/>
              </a:bodyPr>
              <a:lstStyle/>
              <a:p>
                <a:r>
                  <a:rPr kumimoji="1" lang="en-US" altLang="ja-JP" sz="800" dirty="0">
                    <a:latin typeface="UD デジタル 教科書体 NK-R" panose="02020400000000000000" pitchFamily="18" charset="-128"/>
                    <a:ea typeface="UD デジタル 教科書体 NK-R" panose="02020400000000000000" pitchFamily="18" charset="-128"/>
                  </a:rPr>
                  <a:t>【</a:t>
                </a:r>
                <a:r>
                  <a:rPr kumimoji="1" lang="ja-JP" altLang="en-US" sz="800" dirty="0">
                    <a:latin typeface="UD デジタル 教科書体 NK-R" panose="02020400000000000000" pitchFamily="18" charset="-128"/>
                    <a:ea typeface="UD デジタル 教科書体 NK-R" panose="02020400000000000000" pitchFamily="18" charset="-128"/>
                  </a:rPr>
                  <a:t>地域支援・地域連携</a:t>
                </a:r>
                <a:r>
                  <a:rPr kumimoji="1" lang="en-US" altLang="ja-JP" sz="800" dirty="0">
                    <a:latin typeface="UD デジタル 教科書体 NK-R" panose="02020400000000000000" pitchFamily="18" charset="-128"/>
                    <a:ea typeface="UD デジタル 教科書体 NK-R" panose="02020400000000000000" pitchFamily="18" charset="-128"/>
                  </a:rPr>
                  <a:t>】</a:t>
                </a:r>
              </a:p>
              <a:p>
                <a:r>
                  <a:rPr kumimoji="1" lang="ja-JP" altLang="en-US" sz="800" dirty="0">
                    <a:latin typeface="UD デジタル 教科書体 NK-R" panose="02020400000000000000" pitchFamily="18" charset="-128"/>
                    <a:ea typeface="UD デジタル 教科書体 NK-R" panose="02020400000000000000" pitchFamily="18" charset="-128"/>
                  </a:rPr>
                  <a:t>・関係機関と連携し、必要に応じて、支援方針を検討するための会議を開催します。</a:t>
                </a:r>
                <a:endParaRPr kumimoji="1" lang="en-US" altLang="ja-JP" sz="800" dirty="0">
                  <a:latin typeface="UD デジタル 教科書体 NK-R" panose="02020400000000000000" pitchFamily="18" charset="-128"/>
                  <a:ea typeface="UD デジタル 教科書体 NK-R" panose="02020400000000000000" pitchFamily="18" charset="-128"/>
                </a:endParaRPr>
              </a:p>
              <a:p>
                <a:r>
                  <a:rPr kumimoji="1" lang="ja-JP" altLang="en-US" sz="800" dirty="0">
                    <a:latin typeface="UD デジタル 教科書体 NK-R" panose="02020400000000000000" pitchFamily="18" charset="-128"/>
                    <a:ea typeface="UD デジタル 教科書体 NK-R" panose="02020400000000000000" pitchFamily="18" charset="-128"/>
                  </a:rPr>
                  <a:t>・地域の同年代の子どもや身近な大人と触れ合う機会を作ります。</a:t>
                </a:r>
                <a:endParaRPr kumimoji="1" lang="en-US" altLang="ja-JP" sz="800" dirty="0">
                  <a:latin typeface="UD デジタル 教科書体 NK-R" panose="02020400000000000000" pitchFamily="18" charset="-128"/>
                  <a:ea typeface="UD デジタル 教科書体 NK-R" panose="02020400000000000000" pitchFamily="18" charset="-128"/>
                </a:endParaRPr>
              </a:p>
              <a:p>
                <a:r>
                  <a:rPr kumimoji="1" lang="ja-JP" altLang="en-US" sz="800" dirty="0">
                    <a:latin typeface="UD デジタル 教科書体 NK-R" panose="02020400000000000000" pitchFamily="18" charset="-128"/>
                    <a:ea typeface="UD デジタル 教科書体 NK-R" panose="02020400000000000000" pitchFamily="18" charset="-128"/>
                  </a:rPr>
                  <a:t>・地域の方に園での取組みや子どもの発達について発信します。</a:t>
                </a:r>
                <a:endParaRPr kumimoji="1" lang="en-US" altLang="ja-JP" sz="800" dirty="0">
                  <a:latin typeface="UD デジタル 教科書体 NK-R" panose="02020400000000000000" pitchFamily="18" charset="-128"/>
                  <a:ea typeface="UD デジタル 教科書体 NK-R" panose="02020400000000000000" pitchFamily="18" charset="-128"/>
                </a:endParaRPr>
              </a:p>
            </p:txBody>
          </p:sp>
          <p:sp>
            <p:nvSpPr>
              <p:cNvPr id="16" name="テキスト ボックス 15"/>
              <p:cNvSpPr txBox="1"/>
              <p:nvPr/>
            </p:nvSpPr>
            <p:spPr>
              <a:xfrm>
                <a:off x="318996" y="8071546"/>
                <a:ext cx="5583803" cy="461665"/>
              </a:xfrm>
              <a:prstGeom prst="rect">
                <a:avLst/>
              </a:prstGeom>
              <a:ln>
                <a:noFill/>
              </a:ln>
            </p:spPr>
            <p:style>
              <a:lnRef idx="2">
                <a:schemeClr val="accent5"/>
              </a:lnRef>
              <a:fillRef idx="1">
                <a:schemeClr val="lt1"/>
              </a:fillRef>
              <a:effectRef idx="0">
                <a:schemeClr val="accent5"/>
              </a:effectRef>
              <a:fontRef idx="minor">
                <a:schemeClr val="dk1"/>
              </a:fontRef>
            </p:style>
            <p:txBody>
              <a:bodyPr wrap="square" rtlCol="0">
                <a:spAutoFit/>
              </a:bodyPr>
              <a:lstStyle/>
              <a:p>
                <a:r>
                  <a:rPr kumimoji="1" lang="en-US" altLang="ja-JP" sz="800" dirty="0">
                    <a:latin typeface="UD デジタル 教科書体 NK-R" panose="02020400000000000000" pitchFamily="18" charset="-128"/>
                    <a:ea typeface="UD デジタル 教科書体 NK-R" panose="02020400000000000000" pitchFamily="18" charset="-128"/>
                  </a:rPr>
                  <a:t>【</a:t>
                </a:r>
                <a:r>
                  <a:rPr kumimoji="1" lang="ja-JP" altLang="en-US" sz="800" dirty="0">
                    <a:latin typeface="UD デジタル 教科書体 NK-R" panose="02020400000000000000" pitchFamily="18" charset="-128"/>
                    <a:ea typeface="UD デジタル 教科書体 NK-R" panose="02020400000000000000" pitchFamily="18" charset="-128"/>
                  </a:rPr>
                  <a:t>職員の質の向上</a:t>
                </a:r>
                <a:r>
                  <a:rPr kumimoji="1" lang="en-US" altLang="ja-JP" sz="800" dirty="0">
                    <a:latin typeface="UD デジタル 教科書体 NK-R" panose="02020400000000000000" pitchFamily="18" charset="-128"/>
                    <a:ea typeface="UD デジタル 教科書体 NK-R" panose="02020400000000000000" pitchFamily="18" charset="-128"/>
                  </a:rPr>
                  <a:t>】</a:t>
                </a:r>
              </a:p>
              <a:p>
                <a:r>
                  <a:rPr kumimoji="1" lang="ja-JP" altLang="en-US" sz="800" dirty="0">
                    <a:latin typeface="UD デジタル 教科書体 NK-R" panose="02020400000000000000" pitchFamily="18" charset="-128"/>
                    <a:ea typeface="UD デジタル 教科書体 NK-R" panose="02020400000000000000" pitchFamily="18" charset="-128"/>
                  </a:rPr>
                  <a:t>・内外研修への参加を行っていきます。</a:t>
                </a:r>
                <a:endParaRPr kumimoji="1" lang="en-US" altLang="ja-JP" sz="800" dirty="0">
                  <a:latin typeface="UD デジタル 教科書体 NK-R" panose="02020400000000000000" pitchFamily="18" charset="-128"/>
                  <a:ea typeface="UD デジタル 教科書体 NK-R" panose="02020400000000000000" pitchFamily="18" charset="-128"/>
                </a:endParaRPr>
              </a:p>
              <a:p>
                <a:r>
                  <a:rPr kumimoji="1" lang="ja-JP" altLang="en-US" sz="800" dirty="0">
                    <a:latin typeface="UD デジタル 教科書体 NK-R" panose="02020400000000000000" pitchFamily="18" charset="-128"/>
                    <a:ea typeface="UD デジタル 教科書体 NK-R" panose="02020400000000000000" pitchFamily="18" charset="-128"/>
                  </a:rPr>
                  <a:t>・他機関との職員交流等を行っていきます。</a:t>
                </a:r>
                <a:endParaRPr kumimoji="1" lang="en-US" altLang="ja-JP" sz="800" dirty="0">
                  <a:latin typeface="UD デジタル 教科書体 NK-R" panose="02020400000000000000" pitchFamily="18" charset="-128"/>
                  <a:ea typeface="UD デジタル 教科書体 NK-R" panose="02020400000000000000" pitchFamily="18" charset="-128"/>
                </a:endParaRPr>
              </a:p>
            </p:txBody>
          </p:sp>
        </p:grpSp>
      </p:grpSp>
      <p:grpSp>
        <p:nvGrpSpPr>
          <p:cNvPr id="32" name="グループ化 31"/>
          <p:cNvGrpSpPr/>
          <p:nvPr/>
        </p:nvGrpSpPr>
        <p:grpSpPr>
          <a:xfrm>
            <a:off x="219924" y="2603037"/>
            <a:ext cx="6306280" cy="3048000"/>
            <a:chOff x="255531" y="2475381"/>
            <a:chExt cx="6306280" cy="3048000"/>
          </a:xfrm>
        </p:grpSpPr>
        <p:sp>
          <p:nvSpPr>
            <p:cNvPr id="6" name="テキスト ボックス 5"/>
            <p:cNvSpPr txBox="1"/>
            <p:nvPr/>
          </p:nvSpPr>
          <p:spPr>
            <a:xfrm>
              <a:off x="4903828" y="2515501"/>
              <a:ext cx="1657983" cy="2980258"/>
            </a:xfrm>
            <a:prstGeom prst="rect">
              <a:avLst/>
            </a:prstGeom>
            <a:solidFill>
              <a:schemeClr val="bg1">
                <a:lumMod val="95000"/>
              </a:schemeClr>
            </a:solidFill>
            <a:ln>
              <a:solidFill>
                <a:schemeClr val="accent1"/>
              </a:solidFill>
            </a:ln>
          </p:spPr>
          <p:txBody>
            <a:bodyPr wrap="square" rtlCol="0">
              <a:spAutoFit/>
            </a:bodyPr>
            <a:lstStyle/>
            <a:p>
              <a:pPr>
                <a:lnSpc>
                  <a:spcPts val="900"/>
                </a:lnSpc>
              </a:pPr>
              <a:r>
                <a:rPr kumimoji="1" lang="ja-JP" altLang="en-US" sz="800" dirty="0">
                  <a:latin typeface="UD デジタル 教科書体 NK-R" panose="02020400000000000000" pitchFamily="18" charset="-128"/>
                  <a:ea typeface="UD デジタル 教科書体 NK-R" panose="02020400000000000000" pitchFamily="18" charset="-128"/>
                </a:rPr>
                <a:t>１０：００　　 登園　（送迎バス）</a:t>
              </a:r>
              <a:endParaRPr kumimoji="1" lang="en-US" altLang="ja-JP" sz="800" dirty="0">
                <a:latin typeface="UD デジタル 教科書体 NK-R" panose="02020400000000000000" pitchFamily="18" charset="-128"/>
                <a:ea typeface="UD デジタル 教科書体 NK-R" panose="02020400000000000000" pitchFamily="18" charset="-128"/>
              </a:endParaRPr>
            </a:p>
            <a:p>
              <a:pPr>
                <a:lnSpc>
                  <a:spcPts val="900"/>
                </a:lnSpc>
              </a:pPr>
              <a:r>
                <a:rPr kumimoji="1" lang="ja-JP" altLang="en-US" sz="800" dirty="0">
                  <a:latin typeface="UD デジタル 教科書体 NK-R" panose="02020400000000000000" pitchFamily="18" charset="-128"/>
                  <a:ea typeface="UD デジタル 教科書体 NK-R" panose="02020400000000000000" pitchFamily="18" charset="-128"/>
                </a:rPr>
                <a:t>　　　　　　　　　</a:t>
              </a:r>
              <a:endParaRPr kumimoji="1" lang="en-US" altLang="ja-JP" sz="800" dirty="0">
                <a:latin typeface="UD デジタル 教科書体 NK-R" panose="02020400000000000000" pitchFamily="18" charset="-128"/>
                <a:ea typeface="UD デジタル 教科書体 NK-R" panose="02020400000000000000" pitchFamily="18" charset="-128"/>
              </a:endParaRPr>
            </a:p>
            <a:p>
              <a:pPr>
                <a:lnSpc>
                  <a:spcPts val="900"/>
                </a:lnSpc>
              </a:pPr>
              <a:r>
                <a:rPr kumimoji="1" lang="ja-JP" altLang="en-US" sz="800" dirty="0">
                  <a:latin typeface="UD デジタル 教科書体 NK-R" panose="02020400000000000000" pitchFamily="18" charset="-128"/>
                  <a:ea typeface="UD デジタル 教科書体 NK-R" panose="02020400000000000000" pitchFamily="18" charset="-128"/>
                </a:rPr>
                <a:t>　　　　　　　　　朝の活動</a:t>
              </a:r>
              <a:endParaRPr kumimoji="1" lang="en-US" altLang="ja-JP" sz="800" dirty="0">
                <a:latin typeface="UD デジタル 教科書体 NK-R" panose="02020400000000000000" pitchFamily="18" charset="-128"/>
                <a:ea typeface="UD デジタル 教科書体 NK-R" panose="02020400000000000000" pitchFamily="18" charset="-128"/>
              </a:endParaRPr>
            </a:p>
            <a:p>
              <a:pPr>
                <a:lnSpc>
                  <a:spcPts val="900"/>
                </a:lnSpc>
              </a:pPr>
              <a:r>
                <a:rPr kumimoji="1" lang="ja-JP" altLang="en-US" sz="800" dirty="0">
                  <a:latin typeface="UD デジタル 教科書体 NK-R" panose="02020400000000000000" pitchFamily="18" charset="-128"/>
                  <a:ea typeface="UD デジタル 教科書体 NK-R" panose="02020400000000000000" pitchFamily="18" charset="-128"/>
                </a:rPr>
                <a:t>　　　　　　　　　　・身支度</a:t>
              </a:r>
              <a:endParaRPr kumimoji="1" lang="en-US" altLang="ja-JP" sz="800" dirty="0">
                <a:latin typeface="UD デジタル 教科書体 NK-R" panose="02020400000000000000" pitchFamily="18" charset="-128"/>
                <a:ea typeface="UD デジタル 教科書体 NK-R" panose="02020400000000000000" pitchFamily="18" charset="-128"/>
              </a:endParaRPr>
            </a:p>
            <a:p>
              <a:pPr>
                <a:lnSpc>
                  <a:spcPts val="900"/>
                </a:lnSpc>
              </a:pPr>
              <a:r>
                <a:rPr kumimoji="1" lang="en-US" altLang="ja-JP" sz="800" dirty="0">
                  <a:latin typeface="UD デジタル 教科書体 NK-R" panose="02020400000000000000" pitchFamily="18" charset="-128"/>
                  <a:ea typeface="UD デジタル 教科書体 NK-R" panose="02020400000000000000" pitchFamily="18" charset="-128"/>
                </a:rPr>
                <a:t>                 </a:t>
              </a:r>
              <a:r>
                <a:rPr kumimoji="1" lang="ja-JP" altLang="en-US" sz="800" dirty="0">
                  <a:latin typeface="UD デジタル 教科書体 NK-R" panose="02020400000000000000" pitchFamily="18" charset="-128"/>
                  <a:ea typeface="UD デジタル 教科書体 NK-R" panose="02020400000000000000" pitchFamily="18" charset="-128"/>
                </a:rPr>
                <a:t>・あそび</a:t>
              </a:r>
              <a:endParaRPr kumimoji="1" lang="en-US" altLang="ja-JP" sz="800" dirty="0">
                <a:latin typeface="UD デジタル 教科書体 NK-R" panose="02020400000000000000" pitchFamily="18" charset="-128"/>
                <a:ea typeface="UD デジタル 教科書体 NK-R" panose="02020400000000000000" pitchFamily="18" charset="-128"/>
              </a:endParaRPr>
            </a:p>
            <a:p>
              <a:pPr>
                <a:lnSpc>
                  <a:spcPts val="900"/>
                </a:lnSpc>
              </a:pPr>
              <a:r>
                <a:rPr kumimoji="1" lang="en-US" altLang="ja-JP" sz="800" dirty="0">
                  <a:latin typeface="UD デジタル 教科書体 NK-R" panose="02020400000000000000" pitchFamily="18" charset="-128"/>
                  <a:ea typeface="UD デジタル 教科書体 NK-R" panose="02020400000000000000" pitchFamily="18" charset="-128"/>
                </a:rPr>
                <a:t>                 </a:t>
              </a:r>
              <a:r>
                <a:rPr kumimoji="1" lang="ja-JP" altLang="en-US" sz="800" dirty="0">
                  <a:latin typeface="UD デジタル 教科書体 NK-R" panose="02020400000000000000" pitchFamily="18" charset="-128"/>
                  <a:ea typeface="UD デジタル 教科書体 NK-R" panose="02020400000000000000" pitchFamily="18" charset="-128"/>
                </a:rPr>
                <a:t>・朝の会</a:t>
              </a:r>
              <a:endParaRPr kumimoji="1" lang="en-US" altLang="ja-JP" sz="800" dirty="0">
                <a:latin typeface="UD デジタル 教科書体 NK-R" panose="02020400000000000000" pitchFamily="18" charset="-128"/>
                <a:ea typeface="UD デジタル 教科書体 NK-R" panose="02020400000000000000" pitchFamily="18" charset="-128"/>
              </a:endParaRPr>
            </a:p>
            <a:p>
              <a:pPr>
                <a:lnSpc>
                  <a:spcPts val="900"/>
                </a:lnSpc>
              </a:pPr>
              <a:r>
                <a:rPr kumimoji="1" lang="ja-JP" altLang="en-US" sz="800" dirty="0">
                  <a:latin typeface="UD デジタル 教科書体 NK-R" panose="02020400000000000000" pitchFamily="18" charset="-128"/>
                  <a:ea typeface="UD デジタル 教科書体 NK-R" panose="02020400000000000000" pitchFamily="18" charset="-128"/>
                </a:rPr>
                <a:t>　　　　　　　　　　　</a:t>
              </a:r>
              <a:endParaRPr kumimoji="1" lang="en-US" altLang="ja-JP" sz="800" dirty="0">
                <a:latin typeface="UD デジタル 教科書体 NK-R" panose="02020400000000000000" pitchFamily="18" charset="-128"/>
                <a:ea typeface="UD デジタル 教科書体 NK-R" panose="02020400000000000000" pitchFamily="18" charset="-128"/>
              </a:endParaRPr>
            </a:p>
            <a:p>
              <a:pPr>
                <a:lnSpc>
                  <a:spcPts val="900"/>
                </a:lnSpc>
              </a:pPr>
              <a:r>
                <a:rPr kumimoji="1" lang="ja-JP" altLang="en-US" sz="800" dirty="0">
                  <a:latin typeface="UD デジタル 教科書体 NK-R" panose="02020400000000000000" pitchFamily="18" charset="-128"/>
                  <a:ea typeface="UD デジタル 教科書体 NK-R" panose="02020400000000000000" pitchFamily="18" charset="-128"/>
                </a:rPr>
                <a:t>１０：３０　　　リズム運動</a:t>
              </a:r>
              <a:endParaRPr kumimoji="1" lang="en-US" altLang="ja-JP" sz="800" dirty="0">
                <a:latin typeface="UD デジタル 教科書体 NK-R" panose="02020400000000000000" pitchFamily="18" charset="-128"/>
                <a:ea typeface="UD デジタル 教科書体 NK-R" panose="02020400000000000000" pitchFamily="18" charset="-128"/>
              </a:endParaRPr>
            </a:p>
            <a:p>
              <a:pPr>
                <a:lnSpc>
                  <a:spcPts val="900"/>
                </a:lnSpc>
              </a:pPr>
              <a:endParaRPr kumimoji="1" lang="en-US" altLang="ja-JP" sz="800" dirty="0">
                <a:latin typeface="UD デジタル 教科書体 NK-R" panose="02020400000000000000" pitchFamily="18" charset="-128"/>
                <a:ea typeface="UD デジタル 教科書体 NK-R" panose="02020400000000000000" pitchFamily="18" charset="-128"/>
              </a:endParaRPr>
            </a:p>
            <a:p>
              <a:pPr>
                <a:lnSpc>
                  <a:spcPts val="900"/>
                </a:lnSpc>
              </a:pPr>
              <a:r>
                <a:rPr kumimoji="1" lang="ja-JP" altLang="en-US" sz="800" dirty="0">
                  <a:latin typeface="UD デジタル 教科書体 NK-R" panose="02020400000000000000" pitchFamily="18" charset="-128"/>
                  <a:ea typeface="UD デジタル 教科書体 NK-R" panose="02020400000000000000" pitchFamily="18" charset="-128"/>
                </a:rPr>
                <a:t>１１：００　　　集まり</a:t>
              </a:r>
              <a:endParaRPr kumimoji="1" lang="en-US" altLang="ja-JP" sz="800" dirty="0">
                <a:latin typeface="UD デジタル 教科書体 NK-R" panose="02020400000000000000" pitchFamily="18" charset="-128"/>
                <a:ea typeface="UD デジタル 教科書体 NK-R" panose="02020400000000000000" pitchFamily="18" charset="-128"/>
              </a:endParaRPr>
            </a:p>
            <a:p>
              <a:pPr>
                <a:lnSpc>
                  <a:spcPts val="900"/>
                </a:lnSpc>
              </a:pPr>
              <a:endParaRPr kumimoji="1" lang="en-US" altLang="ja-JP" sz="800" dirty="0">
                <a:latin typeface="UD デジタル 教科書体 NK-R" panose="02020400000000000000" pitchFamily="18" charset="-128"/>
                <a:ea typeface="UD デジタル 教科書体 NK-R" panose="02020400000000000000" pitchFamily="18" charset="-128"/>
              </a:endParaRPr>
            </a:p>
            <a:p>
              <a:pPr>
                <a:lnSpc>
                  <a:spcPts val="900"/>
                </a:lnSpc>
              </a:pPr>
              <a:r>
                <a:rPr kumimoji="1" lang="ja-JP" altLang="en-US" sz="800" dirty="0">
                  <a:latin typeface="UD デジタル 教科書体 NK-R" panose="02020400000000000000" pitchFamily="18" charset="-128"/>
                  <a:ea typeface="UD デジタル 教科書体 NK-R" panose="02020400000000000000" pitchFamily="18" charset="-128"/>
                </a:rPr>
                <a:t>１１：１５　　　課題学習</a:t>
              </a:r>
              <a:endParaRPr kumimoji="1" lang="en-US" altLang="ja-JP" sz="800" dirty="0">
                <a:latin typeface="UD デジタル 教科書体 NK-R" panose="02020400000000000000" pitchFamily="18" charset="-128"/>
                <a:ea typeface="UD デジタル 教科書体 NK-R" panose="02020400000000000000" pitchFamily="18" charset="-128"/>
              </a:endParaRPr>
            </a:p>
            <a:p>
              <a:pPr>
                <a:lnSpc>
                  <a:spcPts val="900"/>
                </a:lnSpc>
              </a:pPr>
              <a:r>
                <a:rPr kumimoji="1" lang="ja-JP" altLang="en-US" sz="800" dirty="0">
                  <a:latin typeface="UD デジタル 教科書体 NK-R" panose="02020400000000000000" pitchFamily="18" charset="-128"/>
                  <a:ea typeface="UD デジタル 教科書体 NK-R" panose="02020400000000000000" pitchFamily="18" charset="-128"/>
                </a:rPr>
                <a:t>　　　　　　　　　 </a:t>
              </a:r>
              <a:endParaRPr kumimoji="1" lang="en-US" altLang="ja-JP" sz="800" dirty="0">
                <a:latin typeface="UD デジタル 教科書体 NK-R" panose="02020400000000000000" pitchFamily="18" charset="-128"/>
                <a:ea typeface="UD デジタル 教科書体 NK-R" panose="02020400000000000000" pitchFamily="18" charset="-128"/>
              </a:endParaRPr>
            </a:p>
            <a:p>
              <a:pPr>
                <a:lnSpc>
                  <a:spcPts val="900"/>
                </a:lnSpc>
              </a:pPr>
              <a:r>
                <a:rPr kumimoji="1" lang="en-US" altLang="ja-JP" sz="800" dirty="0">
                  <a:latin typeface="UD デジタル 教科書体 NK-R" panose="02020400000000000000" pitchFamily="18" charset="-128"/>
                  <a:ea typeface="UD デジタル 教科書体 NK-R" panose="02020400000000000000" pitchFamily="18" charset="-128"/>
                </a:rPr>
                <a:t>               </a:t>
              </a:r>
              <a:r>
                <a:rPr kumimoji="1" lang="ja-JP" altLang="en-US" sz="800" dirty="0">
                  <a:latin typeface="UD デジタル 教科書体 NK-R" panose="02020400000000000000" pitchFamily="18" charset="-128"/>
                  <a:ea typeface="UD デジタル 教科書体 NK-R" panose="02020400000000000000" pitchFamily="18" charset="-128"/>
                </a:rPr>
                <a:t>身支度</a:t>
              </a:r>
              <a:endParaRPr kumimoji="1" lang="en-US" altLang="ja-JP" sz="800" dirty="0">
                <a:latin typeface="UD デジタル 教科書体 NK-R" panose="02020400000000000000" pitchFamily="18" charset="-128"/>
                <a:ea typeface="UD デジタル 教科書体 NK-R" panose="02020400000000000000" pitchFamily="18" charset="-128"/>
              </a:endParaRPr>
            </a:p>
            <a:p>
              <a:pPr>
                <a:lnSpc>
                  <a:spcPts val="900"/>
                </a:lnSpc>
              </a:pPr>
              <a:endParaRPr kumimoji="1" lang="en-US" altLang="ja-JP" sz="800" dirty="0">
                <a:latin typeface="UD デジタル 教科書体 NK-R" panose="02020400000000000000" pitchFamily="18" charset="-128"/>
                <a:ea typeface="UD デジタル 教科書体 NK-R" panose="02020400000000000000" pitchFamily="18" charset="-128"/>
              </a:endParaRPr>
            </a:p>
            <a:p>
              <a:pPr>
                <a:lnSpc>
                  <a:spcPts val="900"/>
                </a:lnSpc>
              </a:pPr>
              <a:r>
                <a:rPr kumimoji="1" lang="ja-JP" altLang="en-US" sz="800" dirty="0">
                  <a:latin typeface="UD デジタル 教科書体 NK-R" panose="02020400000000000000" pitchFamily="18" charset="-128"/>
                  <a:ea typeface="UD デジタル 教科書体 NK-R" panose="02020400000000000000" pitchFamily="18" charset="-128"/>
                </a:rPr>
                <a:t>１１：３０　　　戸外活動</a:t>
              </a:r>
              <a:endParaRPr kumimoji="1" lang="en-US" altLang="ja-JP" sz="800" dirty="0">
                <a:latin typeface="UD デジタル 教科書体 NK-R" panose="02020400000000000000" pitchFamily="18" charset="-128"/>
                <a:ea typeface="UD デジタル 教科書体 NK-R" panose="02020400000000000000" pitchFamily="18" charset="-128"/>
              </a:endParaRPr>
            </a:p>
            <a:p>
              <a:pPr>
                <a:lnSpc>
                  <a:spcPts val="900"/>
                </a:lnSpc>
              </a:pPr>
              <a:endParaRPr kumimoji="1" lang="en-US" altLang="ja-JP" sz="800" dirty="0">
                <a:latin typeface="UD デジタル 教科書体 NK-R" panose="02020400000000000000" pitchFamily="18" charset="-128"/>
                <a:ea typeface="UD デジタル 教科書体 NK-R" panose="02020400000000000000" pitchFamily="18" charset="-128"/>
              </a:endParaRPr>
            </a:p>
            <a:p>
              <a:pPr>
                <a:lnSpc>
                  <a:spcPts val="900"/>
                </a:lnSpc>
              </a:pPr>
              <a:r>
                <a:rPr kumimoji="1" lang="ja-JP" altLang="en-US" sz="800" dirty="0">
                  <a:latin typeface="UD デジタル 教科書体 NK-R" panose="02020400000000000000" pitchFamily="18" charset="-128"/>
                  <a:ea typeface="UD デジタル 教科書体 NK-R" panose="02020400000000000000" pitchFamily="18" charset="-128"/>
                </a:rPr>
                <a:t>１２：２０　　　食事（給食は月４回）</a:t>
              </a:r>
              <a:endParaRPr kumimoji="1" lang="en-US" altLang="ja-JP" sz="800" dirty="0">
                <a:latin typeface="UD デジタル 教科書体 NK-R" panose="02020400000000000000" pitchFamily="18" charset="-128"/>
                <a:ea typeface="UD デジタル 教科書体 NK-R" panose="02020400000000000000" pitchFamily="18" charset="-128"/>
              </a:endParaRPr>
            </a:p>
            <a:p>
              <a:pPr>
                <a:lnSpc>
                  <a:spcPts val="900"/>
                </a:lnSpc>
              </a:pPr>
              <a:endParaRPr kumimoji="1" lang="en-US" altLang="ja-JP" sz="800" dirty="0">
                <a:latin typeface="UD デジタル 教科書体 NK-R" panose="02020400000000000000" pitchFamily="18" charset="-128"/>
                <a:ea typeface="UD デジタル 教科書体 NK-R" panose="02020400000000000000" pitchFamily="18" charset="-128"/>
              </a:endParaRPr>
            </a:p>
            <a:p>
              <a:pPr>
                <a:lnSpc>
                  <a:spcPts val="900"/>
                </a:lnSpc>
              </a:pPr>
              <a:r>
                <a:rPr kumimoji="1" lang="ja-JP" altLang="en-US" sz="800" dirty="0">
                  <a:latin typeface="UD デジタル 教科書体 NK-R" panose="02020400000000000000" pitchFamily="18" charset="-128"/>
                  <a:ea typeface="UD デジタル 教科書体 NK-R" panose="02020400000000000000" pitchFamily="18" charset="-128"/>
                </a:rPr>
                <a:t>１３：００　　　身支度</a:t>
              </a:r>
              <a:endParaRPr kumimoji="1" lang="en-US" altLang="ja-JP" sz="800" dirty="0">
                <a:latin typeface="UD デジタル 教科書体 NK-R" panose="02020400000000000000" pitchFamily="18" charset="-128"/>
                <a:ea typeface="UD デジタル 教科書体 NK-R" panose="02020400000000000000" pitchFamily="18" charset="-128"/>
              </a:endParaRPr>
            </a:p>
            <a:p>
              <a:pPr>
                <a:lnSpc>
                  <a:spcPts val="900"/>
                </a:lnSpc>
              </a:pPr>
              <a:r>
                <a:rPr kumimoji="1" lang="ja-JP" altLang="en-US" sz="800" dirty="0">
                  <a:latin typeface="UD デジタル 教科書体 NK-R" panose="02020400000000000000" pitchFamily="18" charset="-128"/>
                  <a:ea typeface="UD デジタル 教科書体 NK-R" panose="02020400000000000000" pitchFamily="18" charset="-128"/>
                </a:rPr>
                <a:t>　　　　　　　　　 あそび</a:t>
              </a:r>
              <a:endParaRPr kumimoji="1" lang="en-US" altLang="ja-JP" sz="800" dirty="0">
                <a:latin typeface="UD デジタル 教科書体 NK-R" panose="02020400000000000000" pitchFamily="18" charset="-128"/>
                <a:ea typeface="UD デジタル 教科書体 NK-R" panose="02020400000000000000" pitchFamily="18" charset="-128"/>
              </a:endParaRPr>
            </a:p>
            <a:p>
              <a:pPr>
                <a:lnSpc>
                  <a:spcPts val="900"/>
                </a:lnSpc>
              </a:pPr>
              <a:endParaRPr kumimoji="1" lang="en-US" altLang="ja-JP" sz="800" dirty="0">
                <a:latin typeface="UD デジタル 教科書体 NK-R" panose="02020400000000000000" pitchFamily="18" charset="-128"/>
                <a:ea typeface="UD デジタル 教科書体 NK-R" panose="02020400000000000000" pitchFamily="18" charset="-128"/>
              </a:endParaRPr>
            </a:p>
            <a:p>
              <a:pPr>
                <a:lnSpc>
                  <a:spcPts val="900"/>
                </a:lnSpc>
              </a:pPr>
              <a:r>
                <a:rPr kumimoji="1" lang="ja-JP" altLang="en-US" sz="800" dirty="0">
                  <a:latin typeface="UD デジタル 教科書体 NK-R" panose="02020400000000000000" pitchFamily="18" charset="-128"/>
                  <a:ea typeface="UD デジタル 教科書体 NK-R" panose="02020400000000000000" pitchFamily="18" charset="-128"/>
                </a:rPr>
                <a:t>１３：４０　　　帰りの会</a:t>
              </a:r>
              <a:endParaRPr kumimoji="1" lang="en-US" altLang="ja-JP" sz="800" dirty="0">
                <a:latin typeface="UD デジタル 教科書体 NK-R" panose="02020400000000000000" pitchFamily="18" charset="-128"/>
                <a:ea typeface="UD デジタル 教科書体 NK-R" panose="02020400000000000000" pitchFamily="18" charset="-128"/>
              </a:endParaRPr>
            </a:p>
            <a:p>
              <a:pPr>
                <a:lnSpc>
                  <a:spcPts val="900"/>
                </a:lnSpc>
              </a:pPr>
              <a:endParaRPr kumimoji="1" lang="en-US" altLang="ja-JP" sz="800" dirty="0">
                <a:latin typeface="UD デジタル 教科書体 NK-R" panose="02020400000000000000" pitchFamily="18" charset="-128"/>
                <a:ea typeface="UD デジタル 教科書体 NK-R" panose="02020400000000000000" pitchFamily="18" charset="-128"/>
              </a:endParaRPr>
            </a:p>
            <a:p>
              <a:pPr>
                <a:lnSpc>
                  <a:spcPts val="900"/>
                </a:lnSpc>
              </a:pPr>
              <a:r>
                <a:rPr kumimoji="1" lang="ja-JP" altLang="en-US" sz="800" dirty="0">
                  <a:latin typeface="UD デジタル 教科書体 NK-R" panose="02020400000000000000" pitchFamily="18" charset="-128"/>
                  <a:ea typeface="UD デジタル 教科書体 NK-R" panose="02020400000000000000" pitchFamily="18" charset="-128"/>
                </a:rPr>
                <a:t>１４：００　　　降園　（送迎バス）</a:t>
              </a:r>
              <a:endParaRPr kumimoji="1" lang="en-US" altLang="ja-JP" sz="800" dirty="0">
                <a:latin typeface="UD デジタル 教科書体 NK-R" panose="02020400000000000000" pitchFamily="18" charset="-128"/>
                <a:ea typeface="UD デジタル 教科書体 NK-R" panose="02020400000000000000" pitchFamily="18" charset="-128"/>
              </a:endParaRPr>
            </a:p>
          </p:txBody>
        </p:sp>
        <p:graphicFrame>
          <p:nvGraphicFramePr>
            <p:cNvPr id="34" name="図表 33"/>
            <p:cNvGraphicFramePr/>
            <p:nvPr>
              <p:extLst>
                <p:ext uri="{D42A27DB-BD31-4B8C-83A1-F6EECF244321}">
                  <p14:modId xmlns:p14="http://schemas.microsoft.com/office/powerpoint/2010/main" val="438165465"/>
                </p:ext>
              </p:extLst>
            </p:nvPr>
          </p:nvGraphicFramePr>
          <p:xfrm>
            <a:off x="255531" y="2475381"/>
            <a:ext cx="4572000" cy="3048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pSp>
      <p:graphicFrame>
        <p:nvGraphicFramePr>
          <p:cNvPr id="37" name="図表 36"/>
          <p:cNvGraphicFramePr/>
          <p:nvPr>
            <p:extLst>
              <p:ext uri="{D42A27DB-BD31-4B8C-83A1-F6EECF244321}">
                <p14:modId xmlns:p14="http://schemas.microsoft.com/office/powerpoint/2010/main" val="1257568540"/>
              </p:ext>
            </p:extLst>
          </p:nvPr>
        </p:nvGraphicFramePr>
        <p:xfrm>
          <a:off x="223056" y="8467331"/>
          <a:ext cx="6437817" cy="1245556"/>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pic>
        <p:nvPicPr>
          <p:cNvPr id="41" name="図 40"/>
          <p:cNvPicPr>
            <a:picLocks noChangeAspect="1"/>
          </p:cNvPicPr>
          <p:nvPr/>
        </p:nvPicPr>
        <p:blipFill rotWithShape="1">
          <a:blip r:embed="rId14">
            <a:extLst>
              <a:ext uri="{BEBA8EAE-BF5A-486C-A8C5-ECC9F3942E4B}">
                <a14:imgProps xmlns:a14="http://schemas.microsoft.com/office/drawing/2010/main">
                  <a14:imgLayer r:embed="rId15">
                    <a14:imgEffect>
                      <a14:backgroundRemoval t="25382" b="50823" l="9318" r="44509">
                        <a14:foregroundMark x1="17720" y1="29671" x2="15225" y2="37250"/>
                        <a14:foregroundMark x1="21048" y1="35429" x2="20882" y2="39130"/>
                        <a14:foregroundMark x1="11897" y1="35311" x2="12396" y2="37485"/>
                        <a14:foregroundMark x1="12063" y1="39189" x2="13145" y2="39542"/>
                        <a14:foregroundMark x1="22962" y1="41304" x2="18303" y2="40188"/>
                        <a14:foregroundMark x1="30366" y1="41716" x2="40266" y2="44360"/>
                        <a14:foregroundMark x1="40017" y1="41774" x2="36356" y2="41716"/>
                        <a14:foregroundMark x1="40433" y1="45535" x2="41930" y2="47297"/>
                        <a14:foregroundMark x1="36522" y1="46475" x2="38519" y2="49177"/>
                        <a14:foregroundMark x1="40516" y1="41774" x2="40433" y2="42127"/>
                        <a14:foregroundMark x1="41098" y1="42127" x2="40516" y2="42009"/>
                      </a14:backgroundRemoval>
                    </a14:imgEffect>
                  </a14:imgLayer>
                </a14:imgProps>
              </a:ext>
            </a:extLst>
          </a:blip>
          <a:srcRect l="8485" t="25205" r="55724" b="49519"/>
          <a:stretch/>
        </p:blipFill>
        <p:spPr>
          <a:xfrm flipH="1">
            <a:off x="1256799" y="3959159"/>
            <a:ext cx="653821" cy="653821"/>
          </a:xfrm>
          <a:prstGeom prst="rect">
            <a:avLst/>
          </a:prstGeom>
        </p:spPr>
      </p:pic>
      <p:pic>
        <p:nvPicPr>
          <p:cNvPr id="42" name="図 41"/>
          <p:cNvPicPr>
            <a:picLocks noChangeAspect="1"/>
          </p:cNvPicPr>
          <p:nvPr/>
        </p:nvPicPr>
        <p:blipFill rotWithShape="1">
          <a:blip r:embed="rId16">
            <a:extLst>
              <a:ext uri="{BEBA8EAE-BF5A-486C-A8C5-ECC9F3942E4B}">
                <a14:imgProps xmlns:a14="http://schemas.microsoft.com/office/drawing/2010/main">
                  <a14:imgLayer r:embed="rId17">
                    <a14:imgEffect>
                      <a14:backgroundRemoval t="4541" b="51261" l="6071" r="48429">
                        <a14:foregroundMark x1="19000" y1="16145" x2="25143" y2="17558"/>
                        <a14:foregroundMark x1="20571" y1="12513" x2="25357" y2="15136"/>
                        <a14:foregroundMark x1="30286" y1="18466" x2="37429" y2="18063"/>
                        <a14:foregroundMark x1="39714" y1="25227" x2="43643" y2="29667"/>
                        <a14:foregroundMark x1="40643" y1="24117" x2="44429" y2="28456"/>
                        <a14:foregroundMark x1="9929" y1="42381" x2="15214" y2="39051"/>
                        <a14:foregroundMark x1="12000" y1="25933" x2="12286" y2="32694"/>
                        <a14:foregroundMark x1="10500" y1="24622" x2="14143" y2="25126"/>
                        <a14:foregroundMark x1="8429" y1="26539" x2="13500" y2="20989"/>
                        <a14:foregroundMark x1="9786" y1="31282" x2="11786" y2="34511"/>
                        <a14:foregroundMark x1="10500" y1="28860" x2="11143" y2="28557"/>
                        <a14:foregroundMark x1="14143" y1="27548" x2="15071" y2="27144"/>
                        <a14:foregroundMark x1="17500" y1="36226" x2="22929" y2="35116"/>
                        <a14:foregroundMark x1="17214" y1="43290" x2="22714" y2="42583"/>
                        <a14:foregroundMark x1="19643" y1="37538" x2="21143" y2="37538"/>
                        <a14:foregroundMark x1="25929" y1="28153" x2="30357" y2="27245"/>
                        <a14:foregroundMark x1="25286" y1="31887" x2="29286" y2="31282"/>
                        <a14:foregroundMark x1="30357" y1="33502" x2="30500" y2="42281"/>
                        <a14:foregroundMark x1="26143" y1="44097" x2="25500" y2="48638"/>
                        <a14:foregroundMark x1="39500" y1="32291" x2="44286" y2="41171"/>
                        <a14:foregroundMark x1="39286" y1="38042" x2="43143" y2="39657"/>
                        <a14:foregroundMark x1="17071" y1="25933" x2="22857" y2="28355"/>
                        <a14:foregroundMark x1="27500" y1="34309" x2="23929" y2="44198"/>
                        <a14:foregroundMark x1="42500" y1="40868" x2="37143" y2="41978"/>
                        <a14:foregroundMark x1="11286" y1="45510" x2="23429" y2="46922"/>
                        <a14:foregroundMark x1="36714" y1="42684" x2="38286" y2="43592"/>
                        <a14:foregroundMark x1="41571" y1="20383" x2="46500" y2="25126"/>
                        <a14:foregroundMark x1="43571" y1="41372" x2="44500" y2="41978"/>
                      </a14:backgroundRemoval>
                    </a14:imgEffect>
                  </a14:imgLayer>
                </a14:imgProps>
              </a:ext>
            </a:extLst>
          </a:blip>
          <a:srcRect l="4603" t="2269" r="50305" b="46465"/>
          <a:stretch/>
        </p:blipFill>
        <p:spPr>
          <a:xfrm>
            <a:off x="4674305" y="6947140"/>
            <a:ext cx="1858778" cy="1495910"/>
          </a:xfrm>
          <a:prstGeom prst="rect">
            <a:avLst/>
          </a:prstGeom>
        </p:spPr>
      </p:pic>
      <p:pic>
        <p:nvPicPr>
          <p:cNvPr id="45" name="図 44"/>
          <p:cNvPicPr>
            <a:picLocks noChangeAspect="1"/>
          </p:cNvPicPr>
          <p:nvPr/>
        </p:nvPicPr>
        <p:blipFill rotWithShape="1">
          <a:blip r:embed="rId18">
            <a:extLst>
              <a:ext uri="{BEBA8EAE-BF5A-486C-A8C5-ECC9F3942E4B}">
                <a14:imgProps xmlns:a14="http://schemas.microsoft.com/office/drawing/2010/main">
                  <a14:imgLayer r:embed="rId19">
                    <a14:imgEffect>
                      <a14:backgroundRemoval t="5285" b="25534" l="50673" r="98822">
                        <a14:foregroundMark x1="58333" y1="13539" x2="60354" y2="20249"/>
                        <a14:foregroundMark x1="61532" y1="11817" x2="61364" y2="15380"/>
                        <a14:foregroundMark x1="52862" y1="23397" x2="60269" y2="23753"/>
                        <a14:foregroundMark x1="54966" y1="19299" x2="56734" y2="22209"/>
                        <a14:foregroundMark x1="63047" y1="21971" x2="68855" y2="18943"/>
                        <a14:foregroundMark x1="71296" y1="7007" x2="69697" y2="16271"/>
                        <a14:foregroundMark x1="70202" y1="8907" x2="69949" y2="9798"/>
                        <a14:foregroundMark x1="73401" y1="9382" x2="69108" y2="9323"/>
                        <a14:foregroundMark x1="65067" y1="11461" x2="66667" y2="12708"/>
                        <a14:foregroundMark x1="77357" y1="11461" x2="74495" y2="12945"/>
                        <a14:foregroundMark x1="82997" y1="7542" x2="80724" y2="19537"/>
                        <a14:foregroundMark x1="78872" y1="17280" x2="77357" y2="20131"/>
                        <a14:foregroundMark x1="84933" y1="14786" x2="84343" y2="17043"/>
                        <a14:foregroundMark x1="92593" y1="8610" x2="88721" y2="21378"/>
                        <a14:foregroundMark x1="87963" y1="18230" x2="86869" y2="20843"/>
                        <a14:foregroundMark x1="94781" y1="11758" x2="94949" y2="12352"/>
                        <a14:foregroundMark x1="93434" y1="15558" x2="92677" y2="16805"/>
                        <a14:foregroundMark x1="84680" y1="9976" x2="83502" y2="10926"/>
                        <a14:foregroundMark x1="93519" y1="18587" x2="95202" y2="20903"/>
                        <a14:foregroundMark x1="96128" y1="18824" x2="91667" y2="20428"/>
                        <a14:foregroundMark x1="94865" y1="17874" x2="93434" y2="21793"/>
                        <a14:foregroundMark x1="96549" y1="20249" x2="95875" y2="20071"/>
                        <a14:foregroundMark x1="66751" y1="17399" x2="68603" y2="17102"/>
                      </a14:backgroundRemoval>
                    </a14:imgEffect>
                  </a14:imgLayer>
                </a14:imgProps>
              </a:ext>
            </a:extLst>
          </a:blip>
          <a:srcRect l="50522" t="5181" r="654" b="74534"/>
          <a:stretch/>
        </p:blipFill>
        <p:spPr>
          <a:xfrm>
            <a:off x="4066298" y="5409145"/>
            <a:ext cx="940630" cy="553968"/>
          </a:xfrm>
          <a:prstGeom prst="rect">
            <a:avLst/>
          </a:prstGeom>
        </p:spPr>
      </p:pic>
      <p:pic>
        <p:nvPicPr>
          <p:cNvPr id="51" name="図 50"/>
          <p:cNvPicPr>
            <a:picLocks noChangeAspect="1"/>
          </p:cNvPicPr>
          <p:nvPr/>
        </p:nvPicPr>
        <p:blipFill>
          <a:blip r:embed="rId20"/>
          <a:stretch>
            <a:fillRect/>
          </a:stretch>
        </p:blipFill>
        <p:spPr>
          <a:xfrm>
            <a:off x="278065" y="1788199"/>
            <a:ext cx="925108" cy="802697"/>
          </a:xfrm>
          <a:prstGeom prst="rect">
            <a:avLst/>
          </a:prstGeom>
        </p:spPr>
      </p:pic>
      <p:pic>
        <p:nvPicPr>
          <p:cNvPr id="57" name="図 56"/>
          <p:cNvPicPr>
            <a:picLocks noChangeAspect="1"/>
          </p:cNvPicPr>
          <p:nvPr/>
        </p:nvPicPr>
        <p:blipFill rotWithShape="1">
          <a:blip r:embed="rId21"/>
          <a:srcRect l="3903"/>
          <a:stretch/>
        </p:blipFill>
        <p:spPr>
          <a:xfrm>
            <a:off x="5885299" y="3575830"/>
            <a:ext cx="880749" cy="625431"/>
          </a:xfrm>
          <a:prstGeom prst="rect">
            <a:avLst/>
          </a:prstGeom>
        </p:spPr>
      </p:pic>
      <p:pic>
        <p:nvPicPr>
          <p:cNvPr id="59" name="図 58"/>
          <p:cNvPicPr>
            <a:picLocks noChangeAspect="1"/>
          </p:cNvPicPr>
          <p:nvPr/>
        </p:nvPicPr>
        <p:blipFill>
          <a:blip r:embed="rId22"/>
          <a:stretch>
            <a:fillRect/>
          </a:stretch>
        </p:blipFill>
        <p:spPr>
          <a:xfrm>
            <a:off x="4449053" y="2860267"/>
            <a:ext cx="419168" cy="514274"/>
          </a:xfrm>
          <a:prstGeom prst="rect">
            <a:avLst/>
          </a:prstGeom>
        </p:spPr>
      </p:pic>
    </p:spTree>
    <p:extLst>
      <p:ext uri="{BB962C8B-B14F-4D97-AF65-F5344CB8AC3E}">
        <p14:creationId xmlns:p14="http://schemas.microsoft.com/office/powerpoint/2010/main" val="742341479"/>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TotalTime>4433</TotalTime>
  <Words>644</Words>
  <PresentationFormat>A4 210 x 297 mm</PresentationFormat>
  <Paragraphs>82</Paragraphs>
  <Slides>1</Slides>
  <Notes>1</Notes>
  <HiddenSlides>0</HiddenSlides>
  <MMClips>0</MMClips>
  <ScaleCrop>false</ScaleCrop>
  <HeadingPairs>
    <vt:vector baseType="variant" size="6">
      <vt:variant>
        <vt:lpstr>使用されているフォント</vt:lpstr>
      </vt:variant>
      <vt:variant>
        <vt:i4>6</vt:i4>
      </vt:variant>
      <vt:variant>
        <vt:lpstr>テーマ</vt:lpstr>
      </vt:variant>
      <vt:variant>
        <vt:i4>1</vt:i4>
      </vt:variant>
      <vt:variant>
        <vt:lpstr>スライド タイトル</vt:lpstr>
      </vt:variant>
      <vt:variant>
        <vt:i4>1</vt:i4>
      </vt:variant>
    </vt:vector>
  </HeadingPairs>
  <TitlesOfParts>
    <vt:vector baseType="lpstr" size="8">
      <vt:lpstr>UD デジタル 教科書体 N-B</vt:lpstr>
      <vt:lpstr>UD デジタル 教科書体 NK-R</vt:lpstr>
      <vt:lpstr>游ゴシック</vt:lpstr>
      <vt:lpstr>Arial</vt:lpstr>
      <vt:lpstr>Calibri</vt:lpstr>
      <vt:lpstr>Calibri Light</vt:lpstr>
      <vt:lpstr>Office テーマ</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mitype="http://purl.org/dc/dcmitype/" xmlns:dcterms="http://purl.org/dc/terms/" xmlns:xsi="http://www.w3.org/2001/XMLSchema-instance">
  <cp:lastPrinted>2025-01-31T08:18:05Z</cp:lastPrinted>
  <dcterms:modified xsi:type="dcterms:W3CDTF">2026-05-13T06:51:12Z</dcterms:modified>
</cp:coreProperties>
</file>